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92" r:id="rId3"/>
    <p:sldId id="258" r:id="rId4"/>
    <p:sldId id="305" r:id="rId5"/>
    <p:sldId id="259" r:id="rId6"/>
    <p:sldId id="260" r:id="rId7"/>
    <p:sldId id="261" r:id="rId8"/>
    <p:sldId id="262" r:id="rId9"/>
    <p:sldId id="263" r:id="rId10"/>
    <p:sldId id="264" r:id="rId11"/>
    <p:sldId id="265" r:id="rId12"/>
    <p:sldId id="266" r:id="rId13"/>
    <p:sldId id="303" r:id="rId14"/>
    <p:sldId id="299" r:id="rId15"/>
    <p:sldId id="300" r:id="rId16"/>
    <p:sldId id="267" r:id="rId17"/>
    <p:sldId id="269" r:id="rId18"/>
    <p:sldId id="293" r:id="rId19"/>
    <p:sldId id="270" r:id="rId20"/>
    <p:sldId id="268" r:id="rId21"/>
    <p:sldId id="301" r:id="rId22"/>
    <p:sldId id="271" r:id="rId23"/>
    <p:sldId id="302" r:id="rId24"/>
    <p:sldId id="277" r:id="rId25"/>
    <p:sldId id="278" r:id="rId26"/>
    <p:sldId id="279" r:id="rId27"/>
    <p:sldId id="275" r:id="rId28"/>
    <p:sldId id="281" r:id="rId29"/>
    <p:sldId id="294" r:id="rId30"/>
    <p:sldId id="295" r:id="rId31"/>
    <p:sldId id="296" r:id="rId32"/>
    <p:sldId id="280" r:id="rId33"/>
    <p:sldId id="282" r:id="rId34"/>
    <p:sldId id="283" r:id="rId35"/>
    <p:sldId id="284" r:id="rId36"/>
    <p:sldId id="285" r:id="rId37"/>
    <p:sldId id="286" r:id="rId38"/>
    <p:sldId id="304" r:id="rId39"/>
    <p:sldId id="287" r:id="rId40"/>
    <p:sldId id="297" r:id="rId41"/>
    <p:sldId id="272" r:id="rId42"/>
    <p:sldId id="273" r:id="rId43"/>
    <p:sldId id="290" r:id="rId4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8B159F1-F2CB-7F17-0A40-401DCC49DB9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1pPr>
          </a:lstStyle>
          <a:p>
            <a:pPr lvl="0"/>
            <a:endParaRPr lang="es-ES"/>
          </a:p>
        </p:txBody>
      </p:sp>
      <p:sp>
        <p:nvSpPr>
          <p:cNvPr id="3" name="Marcador de fecha 2">
            <a:extLst>
              <a:ext uri="{FF2B5EF4-FFF2-40B4-BE49-F238E27FC236}">
                <a16:creationId xmlns:a16="http://schemas.microsoft.com/office/drawing/2014/main" id="{BBD8D0C1-2717-53D9-BC4D-38816F804B43}"/>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1pPr>
          </a:lstStyle>
          <a:p>
            <a:pPr lvl="0"/>
            <a:fld id="{12055C20-C745-48B5-8465-DB2ADB91E358}" type="datetime1">
              <a:rPr lang="es-ES"/>
              <a:pPr lvl="0"/>
              <a:t>17/05/2026</a:t>
            </a:fld>
            <a:endParaRPr lang="es-ES"/>
          </a:p>
        </p:txBody>
      </p:sp>
      <p:sp>
        <p:nvSpPr>
          <p:cNvPr id="4" name="Marcador de imagen de diapositiva 3">
            <a:extLst>
              <a:ext uri="{FF2B5EF4-FFF2-40B4-BE49-F238E27FC236}">
                <a16:creationId xmlns:a16="http://schemas.microsoft.com/office/drawing/2014/main" id="{B71667CF-31B2-A3EF-A739-480AE1A4892A}"/>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Marcador de notas 4">
            <a:extLst>
              <a:ext uri="{FF2B5EF4-FFF2-40B4-BE49-F238E27FC236}">
                <a16:creationId xmlns:a16="http://schemas.microsoft.com/office/drawing/2014/main" id="{83AB8830-2F2E-E267-2265-44F6E3810409}"/>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a:extLst>
              <a:ext uri="{FF2B5EF4-FFF2-40B4-BE49-F238E27FC236}">
                <a16:creationId xmlns:a16="http://schemas.microsoft.com/office/drawing/2014/main" id="{429F7418-3D13-9552-6A9E-023B38758A7D}"/>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1pPr>
          </a:lstStyle>
          <a:p>
            <a:pPr lvl="0"/>
            <a:endParaRPr lang="es-ES"/>
          </a:p>
        </p:txBody>
      </p:sp>
      <p:sp>
        <p:nvSpPr>
          <p:cNvPr id="7" name="Marcador de número de diapositiva 6">
            <a:extLst>
              <a:ext uri="{FF2B5EF4-FFF2-40B4-BE49-F238E27FC236}">
                <a16:creationId xmlns:a16="http://schemas.microsoft.com/office/drawing/2014/main" id="{8EEB2D29-459D-5FFB-2F73-2EF2B3A59AFF}"/>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1pPr>
          </a:lstStyle>
          <a:p>
            <a:pPr lvl="0"/>
            <a:fld id="{BBE41627-21D7-4A61-8303-4372FA9E0DFF}" type="slidenum">
              <a:t>‹Nº›</a:t>
            </a:fld>
            <a:endParaRPr lang="es-ES"/>
          </a:p>
        </p:txBody>
      </p:sp>
    </p:spTree>
    <p:extLst>
      <p:ext uri="{BB962C8B-B14F-4D97-AF65-F5344CB8AC3E}">
        <p14:creationId xmlns:p14="http://schemas.microsoft.com/office/powerpoint/2010/main" val="429338664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Creó que Dios creó el universo y lo sustenta.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5BD9C-F554-4B5B-BBA0-70FA291E9F4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893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A498F7-88D6-2932-A7AE-ED4233E66FD8}"/>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F7BDEFF1-FBE3-E0B0-CC47-CBCDDA102E7F}"/>
              </a:ext>
            </a:extLst>
          </p:cNvPr>
          <p:cNvSpPr txBox="1">
            <a:spLocks noGrp="1"/>
          </p:cNvSpPr>
          <p:nvPr>
            <p:ph type="body" sz="quarter" idx="1"/>
          </p:nvPr>
        </p:nvSpPr>
        <p:spPr/>
        <p:txBody>
          <a:bodyPr/>
          <a:lstStyle/>
          <a:p>
            <a:pPr lvl="0"/>
            <a:r>
              <a:rPr lang="es-ES"/>
              <a:t>Acepto al sustituto que Dios preparó</a:t>
            </a:r>
          </a:p>
        </p:txBody>
      </p:sp>
      <p:sp>
        <p:nvSpPr>
          <p:cNvPr id="4" name="Marcador de número de diapositiva 3">
            <a:extLst>
              <a:ext uri="{FF2B5EF4-FFF2-40B4-BE49-F238E27FC236}">
                <a16:creationId xmlns:a16="http://schemas.microsoft.com/office/drawing/2014/main" id="{4E20A94F-A4FE-02F1-4B63-A1D6412194FB}"/>
              </a:ext>
            </a:extLst>
          </p:cNvPr>
          <p:cNvSpPr txBox="1">
            <a:spLocks noGrp="1"/>
          </p:cNvSpPr>
          <p:nvPr>
            <p:ph type="sldNum" sz="quarter" idx="8"/>
          </p:nvPr>
        </p:nvSpPr>
        <p:spPr/>
        <p:txBody>
          <a:bodyPr/>
          <a:lstStyle/>
          <a:p>
            <a:pPr lvl="0"/>
            <a:fld id="{9F90CC57-1BE9-4989-B4A0-EE2BBEC5E6B0}" type="slidenum">
              <a:t>12</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31F5E7-D530-E4BE-BECA-C7E19620E151}"/>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9DFB5CA6-9319-E505-37A7-0ABA9CCB45E0}"/>
              </a:ext>
            </a:extLst>
          </p:cNvPr>
          <p:cNvSpPr txBox="1">
            <a:spLocks noGrp="1"/>
          </p:cNvSpPr>
          <p:nvPr>
            <p:ph type="body" sz="quarter" idx="1"/>
          </p:nvPr>
        </p:nvSpPr>
        <p:spPr/>
        <p:txBody>
          <a:bodyPr/>
          <a:lstStyle/>
          <a:p>
            <a:pPr lvl="0"/>
            <a:r>
              <a:rPr lang="es-ES"/>
              <a:t>Avanzo en medio de persecuciones sabiendo que Dios destruirá el mal</a:t>
            </a:r>
          </a:p>
        </p:txBody>
      </p:sp>
      <p:sp>
        <p:nvSpPr>
          <p:cNvPr id="4" name="Marcador de número de diapositiva 3">
            <a:extLst>
              <a:ext uri="{FF2B5EF4-FFF2-40B4-BE49-F238E27FC236}">
                <a16:creationId xmlns:a16="http://schemas.microsoft.com/office/drawing/2014/main" id="{28A2AE70-F4D5-6A3B-726D-E113474269A1}"/>
              </a:ext>
            </a:extLst>
          </p:cNvPr>
          <p:cNvSpPr txBox="1">
            <a:spLocks noGrp="1"/>
          </p:cNvSpPr>
          <p:nvPr>
            <p:ph type="sldNum" sz="quarter" idx="8"/>
          </p:nvPr>
        </p:nvSpPr>
        <p:spPr/>
        <p:txBody>
          <a:bodyPr/>
          <a:lstStyle/>
          <a:p>
            <a:pPr lvl="0"/>
            <a:fld id="{2AA03C8B-A011-4372-847B-78A42BCD6708}" type="slidenum">
              <a:t>13</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C492852-81BB-A056-FAD6-417345D28234}"/>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C4016EC6-0053-DEA4-A25C-DF088EF6FBAC}"/>
              </a:ext>
            </a:extLst>
          </p:cNvPr>
          <p:cNvSpPr txBox="1">
            <a:spLocks noGrp="1"/>
          </p:cNvSpPr>
          <p:nvPr>
            <p:ph type="body" sz="quarter" idx="1"/>
          </p:nvPr>
        </p:nvSpPr>
        <p:spPr/>
        <p:txBody>
          <a:bodyPr/>
          <a:lstStyle/>
          <a:p>
            <a:pPr lvl="0"/>
            <a:r>
              <a:rPr lang="es-ES"/>
              <a:t>Hago lo que Dios me ordena sabiendo que Dios hará su parte</a:t>
            </a:r>
          </a:p>
        </p:txBody>
      </p:sp>
      <p:sp>
        <p:nvSpPr>
          <p:cNvPr id="4" name="Marcador de número de diapositiva 3">
            <a:extLst>
              <a:ext uri="{FF2B5EF4-FFF2-40B4-BE49-F238E27FC236}">
                <a16:creationId xmlns:a16="http://schemas.microsoft.com/office/drawing/2014/main" id="{049D5779-E9A9-7F62-0E57-6A383DEE7EE4}"/>
              </a:ext>
            </a:extLst>
          </p:cNvPr>
          <p:cNvSpPr txBox="1">
            <a:spLocks noGrp="1"/>
          </p:cNvSpPr>
          <p:nvPr>
            <p:ph type="sldNum" sz="quarter" idx="8"/>
          </p:nvPr>
        </p:nvSpPr>
        <p:spPr/>
        <p:txBody>
          <a:bodyPr/>
          <a:lstStyle/>
          <a:p>
            <a:pPr lvl="0"/>
            <a:fld id="{41DA11A9-230A-4D70-AEF8-5E24F55FD043}" type="slidenum">
              <a:t>14</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9FA3FE-8A14-99BA-C5F6-9ED8F95B0D29}"/>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AA83C8E4-E862-673F-AC98-6060BF24D6C1}"/>
              </a:ext>
            </a:extLst>
          </p:cNvPr>
          <p:cNvSpPr txBox="1">
            <a:spLocks noGrp="1"/>
          </p:cNvSpPr>
          <p:nvPr>
            <p:ph type="body" sz="quarter" idx="1"/>
          </p:nvPr>
        </p:nvSpPr>
        <p:spPr/>
        <p:txBody>
          <a:bodyPr/>
          <a:lstStyle/>
          <a:p>
            <a:pPr lvl="0"/>
            <a:r>
              <a:rPr lang="es-ES"/>
              <a:t>Trato bien a los mensajeros de Dios</a:t>
            </a:r>
          </a:p>
        </p:txBody>
      </p:sp>
      <p:sp>
        <p:nvSpPr>
          <p:cNvPr id="4" name="Marcador de número de diapositiva 3">
            <a:extLst>
              <a:ext uri="{FF2B5EF4-FFF2-40B4-BE49-F238E27FC236}">
                <a16:creationId xmlns:a16="http://schemas.microsoft.com/office/drawing/2014/main" id="{F4FD0750-AF07-65E3-1CB3-D205D87B1850}"/>
              </a:ext>
            </a:extLst>
          </p:cNvPr>
          <p:cNvSpPr txBox="1">
            <a:spLocks noGrp="1"/>
          </p:cNvSpPr>
          <p:nvPr>
            <p:ph type="sldNum" sz="quarter" idx="8"/>
          </p:nvPr>
        </p:nvSpPr>
        <p:spPr/>
        <p:txBody>
          <a:bodyPr/>
          <a:lstStyle/>
          <a:p>
            <a:pPr lvl="0"/>
            <a:fld id="{882D2973-3846-4A23-BB84-F6CEC12C299E}" type="slidenum">
              <a:t>15</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9B1605-13F1-2147-E5AF-B6DC88CFACAB}"/>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2D20A73B-F4D4-61AD-17AF-6F871C834017}"/>
              </a:ext>
            </a:extLst>
          </p:cNvPr>
          <p:cNvSpPr txBox="1">
            <a:spLocks noGrp="1"/>
          </p:cNvSpPr>
          <p:nvPr>
            <p:ph type="body" sz="quarter" idx="1"/>
          </p:nvPr>
        </p:nvSpPr>
        <p:spPr/>
        <p:txBody>
          <a:bodyPr/>
          <a:lstStyle/>
          <a:p>
            <a:pPr lvl="0"/>
            <a:r>
              <a:rPr lang="es-ES"/>
              <a:t>Enfrento lo que sea con Dios y uso el ingenio</a:t>
            </a:r>
          </a:p>
        </p:txBody>
      </p:sp>
      <p:sp>
        <p:nvSpPr>
          <p:cNvPr id="4" name="Marcador de número de diapositiva 3">
            <a:extLst>
              <a:ext uri="{FF2B5EF4-FFF2-40B4-BE49-F238E27FC236}">
                <a16:creationId xmlns:a16="http://schemas.microsoft.com/office/drawing/2014/main" id="{13940A80-E4A9-A6C1-9B70-A2416D451E3E}"/>
              </a:ext>
            </a:extLst>
          </p:cNvPr>
          <p:cNvSpPr txBox="1">
            <a:spLocks noGrp="1"/>
          </p:cNvSpPr>
          <p:nvPr>
            <p:ph type="sldNum" sz="quarter" idx="8"/>
          </p:nvPr>
        </p:nvSpPr>
        <p:spPr/>
        <p:txBody>
          <a:bodyPr/>
          <a:lstStyle/>
          <a:p>
            <a:pPr lvl="0"/>
            <a:fld id="{77DE3B4D-E055-4D68-B1DC-02601A3208AF}" type="slidenum">
              <a:t>16</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51CFBA3-9159-C245-B061-138A36712393}"/>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C43F9E62-AB0A-ED3A-3B27-BD68419B1BCE}"/>
              </a:ext>
            </a:extLst>
          </p:cNvPr>
          <p:cNvSpPr txBox="1">
            <a:spLocks noGrp="1"/>
          </p:cNvSpPr>
          <p:nvPr>
            <p:ph type="body" sz="quarter" idx="1"/>
          </p:nvPr>
        </p:nvSpPr>
        <p:spPr/>
        <p:txBody>
          <a:bodyPr/>
          <a:lstStyle/>
          <a:p>
            <a:pPr lvl="0"/>
            <a:r>
              <a:rPr lang="es-ES"/>
              <a:t>Con Dios libro mis batallas no importa cuan grande o poderoso sea mi enemigo.</a:t>
            </a:r>
          </a:p>
        </p:txBody>
      </p:sp>
      <p:sp>
        <p:nvSpPr>
          <p:cNvPr id="4" name="Marcador de número de diapositiva 3">
            <a:extLst>
              <a:ext uri="{FF2B5EF4-FFF2-40B4-BE49-F238E27FC236}">
                <a16:creationId xmlns:a16="http://schemas.microsoft.com/office/drawing/2014/main" id="{040B9C0E-DD90-1EEA-4F21-F417958576BD}"/>
              </a:ext>
            </a:extLst>
          </p:cNvPr>
          <p:cNvSpPr txBox="1">
            <a:spLocks noGrp="1"/>
          </p:cNvSpPr>
          <p:nvPr>
            <p:ph type="sldNum" sz="quarter" idx="8"/>
          </p:nvPr>
        </p:nvSpPr>
        <p:spPr/>
        <p:txBody>
          <a:bodyPr/>
          <a:lstStyle/>
          <a:p>
            <a:pPr lvl="0"/>
            <a:fld id="{952C5437-7DE1-480D-AAEE-732E4F8EBA1C}" type="slidenum">
              <a:t>17</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E06B5B9-19B4-3E81-8F88-2634E83463E4}"/>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7F6932D0-0853-7F36-F15F-17FC50031137}"/>
              </a:ext>
            </a:extLst>
          </p:cNvPr>
          <p:cNvSpPr txBox="1">
            <a:spLocks noGrp="1"/>
          </p:cNvSpPr>
          <p:nvPr>
            <p:ph type="body" sz="quarter" idx="1"/>
          </p:nvPr>
        </p:nvSpPr>
        <p:spPr/>
        <p:txBody>
          <a:bodyPr/>
          <a:lstStyle/>
          <a:p>
            <a:endParaRPr lang="es-ES"/>
          </a:p>
        </p:txBody>
      </p:sp>
      <p:sp>
        <p:nvSpPr>
          <p:cNvPr id="4" name="Marcador de número de diapositiva 3">
            <a:extLst>
              <a:ext uri="{FF2B5EF4-FFF2-40B4-BE49-F238E27FC236}">
                <a16:creationId xmlns:a16="http://schemas.microsoft.com/office/drawing/2014/main" id="{F0FE4524-51D7-79BD-4A69-A6D22D9C1652}"/>
              </a:ext>
            </a:extLst>
          </p:cNvPr>
          <p:cNvSpPr txBox="1">
            <a:spLocks noGrp="1"/>
          </p:cNvSpPr>
          <p:nvPr>
            <p:ph type="sldNum" sz="quarter" idx="8"/>
          </p:nvPr>
        </p:nvSpPr>
        <p:spPr/>
        <p:txBody>
          <a:bodyPr/>
          <a:lstStyle/>
          <a:p>
            <a:pPr lvl="0"/>
            <a:fld id="{97692BEB-2208-4702-84B5-90499D2D06DE}" type="slidenum">
              <a:t>18</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AAE8E5-4F2A-4EFF-ADDE-FB5B4639CE98}"/>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304E171E-279F-3A02-36AA-77B8CA9D6A89}"/>
              </a:ext>
            </a:extLst>
          </p:cNvPr>
          <p:cNvSpPr txBox="1">
            <a:spLocks noGrp="1"/>
          </p:cNvSpPr>
          <p:nvPr>
            <p:ph type="body" sz="quarter" idx="1"/>
          </p:nvPr>
        </p:nvSpPr>
        <p:spPr/>
        <p:txBody>
          <a:bodyPr/>
          <a:lstStyle/>
          <a:p>
            <a:pPr lvl="0"/>
            <a:r>
              <a:rPr lang="es-ES"/>
              <a:t>Derroto al enemigo confiando en Dios y con lo que se hacer.</a:t>
            </a:r>
          </a:p>
        </p:txBody>
      </p:sp>
      <p:sp>
        <p:nvSpPr>
          <p:cNvPr id="4" name="Marcador de número de diapositiva 3">
            <a:extLst>
              <a:ext uri="{FF2B5EF4-FFF2-40B4-BE49-F238E27FC236}">
                <a16:creationId xmlns:a16="http://schemas.microsoft.com/office/drawing/2014/main" id="{E01BFF00-ED43-20D4-4CCB-01FC44611041}"/>
              </a:ext>
            </a:extLst>
          </p:cNvPr>
          <p:cNvSpPr txBox="1">
            <a:spLocks noGrp="1"/>
          </p:cNvSpPr>
          <p:nvPr>
            <p:ph type="sldNum" sz="quarter" idx="8"/>
          </p:nvPr>
        </p:nvSpPr>
        <p:spPr/>
        <p:txBody>
          <a:bodyPr/>
          <a:lstStyle/>
          <a:p>
            <a:pPr lvl="0"/>
            <a:fld id="{BB072398-BFC7-42BB-9D18-7EB2350C260F}" type="slidenum">
              <a:t>20</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D3607F1-E855-AE09-BD22-D56B34F63DE7}"/>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FA967F1A-8B86-8421-5ACF-A599169D4EC0}"/>
              </a:ext>
            </a:extLst>
          </p:cNvPr>
          <p:cNvSpPr txBox="1">
            <a:spLocks noGrp="1"/>
          </p:cNvSpPr>
          <p:nvPr>
            <p:ph type="body" sz="quarter" idx="1"/>
          </p:nvPr>
        </p:nvSpPr>
        <p:spPr/>
        <p:txBody>
          <a:bodyPr/>
          <a:lstStyle/>
          <a:p>
            <a:pPr lvl="0"/>
            <a:r>
              <a:rPr lang="es-ES"/>
              <a:t>Sigo mi andar sabiendo que “hasta aquí me ha ayudado Dios”.</a:t>
            </a:r>
          </a:p>
        </p:txBody>
      </p:sp>
      <p:sp>
        <p:nvSpPr>
          <p:cNvPr id="4" name="Marcador de número de diapositiva 3">
            <a:extLst>
              <a:ext uri="{FF2B5EF4-FFF2-40B4-BE49-F238E27FC236}">
                <a16:creationId xmlns:a16="http://schemas.microsoft.com/office/drawing/2014/main" id="{467CACB5-2DFC-B26A-3839-B0EE14DC3423}"/>
              </a:ext>
            </a:extLst>
          </p:cNvPr>
          <p:cNvSpPr txBox="1">
            <a:spLocks noGrp="1"/>
          </p:cNvSpPr>
          <p:nvPr>
            <p:ph type="sldNum" sz="quarter" idx="8"/>
          </p:nvPr>
        </p:nvSpPr>
        <p:spPr/>
        <p:txBody>
          <a:bodyPr/>
          <a:lstStyle/>
          <a:p>
            <a:pPr lvl="0"/>
            <a:fld id="{58CF2111-5C45-45D0-8470-3BAA3C609F7D}" type="slidenum">
              <a:t>21</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3AA3F47-8DEA-C256-FCF1-629C25A3CDC7}"/>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F6737E31-9144-6A40-91D7-B2AFEEC501AB}"/>
              </a:ext>
            </a:extLst>
          </p:cNvPr>
          <p:cNvSpPr txBox="1">
            <a:spLocks noGrp="1"/>
          </p:cNvSpPr>
          <p:nvPr>
            <p:ph type="body" sz="quarter" idx="1"/>
          </p:nvPr>
        </p:nvSpPr>
        <p:spPr/>
        <p:txBody>
          <a:bodyPr/>
          <a:lstStyle/>
          <a:p>
            <a:pPr lvl="0"/>
            <a:r>
              <a:rPr lang="es-ES"/>
              <a:t>Llevaré el mensaje de Dios aún en medio de dificultades</a:t>
            </a:r>
          </a:p>
        </p:txBody>
      </p:sp>
      <p:sp>
        <p:nvSpPr>
          <p:cNvPr id="4" name="Marcador de número de diapositiva 3">
            <a:extLst>
              <a:ext uri="{FF2B5EF4-FFF2-40B4-BE49-F238E27FC236}">
                <a16:creationId xmlns:a16="http://schemas.microsoft.com/office/drawing/2014/main" id="{027BABC8-077F-CE96-1A23-EF7843906CA4}"/>
              </a:ext>
            </a:extLst>
          </p:cNvPr>
          <p:cNvSpPr txBox="1">
            <a:spLocks noGrp="1"/>
          </p:cNvSpPr>
          <p:nvPr>
            <p:ph type="sldNum" sz="quarter" idx="8"/>
          </p:nvPr>
        </p:nvSpPr>
        <p:spPr/>
        <p:txBody>
          <a:bodyPr/>
          <a:lstStyle/>
          <a:p>
            <a:pPr lvl="0"/>
            <a:fld id="{E1AA3508-C28A-40DE-83A3-D8138844509E}" type="slidenum">
              <a:t>22</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5D5FD5A-C3A9-A649-0C56-D312F8C09793}"/>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BB3BB590-5F8F-BAA0-0B4C-6E014A3AE03C}"/>
              </a:ext>
            </a:extLst>
          </p:cNvPr>
          <p:cNvSpPr txBox="1">
            <a:spLocks noGrp="1"/>
          </p:cNvSpPr>
          <p:nvPr>
            <p:ph type="body" sz="quarter" idx="1"/>
          </p:nvPr>
        </p:nvSpPr>
        <p:spPr/>
        <p:txBody>
          <a:bodyPr/>
          <a:lstStyle/>
          <a:p>
            <a:pPr lvl="0"/>
            <a:r>
              <a:rPr lang="es-ES"/>
              <a:t>Obedezco, obedezco, obedezco</a:t>
            </a:r>
          </a:p>
        </p:txBody>
      </p:sp>
      <p:sp>
        <p:nvSpPr>
          <p:cNvPr id="4" name="Marcador de número de diapositiva 3">
            <a:extLst>
              <a:ext uri="{FF2B5EF4-FFF2-40B4-BE49-F238E27FC236}">
                <a16:creationId xmlns:a16="http://schemas.microsoft.com/office/drawing/2014/main" id="{C82D88EC-7F1B-328A-77C8-C6FC15CCDEC9}"/>
              </a:ext>
            </a:extLst>
          </p:cNvPr>
          <p:cNvSpPr txBox="1">
            <a:spLocks noGrp="1"/>
          </p:cNvSpPr>
          <p:nvPr>
            <p:ph type="sldNum" sz="quarter" idx="8"/>
          </p:nvPr>
        </p:nvSpPr>
        <p:spPr/>
        <p:txBody>
          <a:bodyPr/>
          <a:lstStyle/>
          <a:p>
            <a:pPr lvl="0"/>
            <a:fld id="{240128F8-2AF5-429D-AA0A-2B115BBA8585}" type="slidenum">
              <a:t>4</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8E33F0-C0F5-F9B1-CCCA-267231942CAD}"/>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1AF6817C-47B3-3248-AEB5-2887066EA7B7}"/>
              </a:ext>
            </a:extLst>
          </p:cNvPr>
          <p:cNvSpPr txBox="1">
            <a:spLocks noGrp="1"/>
          </p:cNvSpPr>
          <p:nvPr>
            <p:ph type="body" sz="quarter" idx="1"/>
          </p:nvPr>
        </p:nvSpPr>
        <p:spPr/>
        <p:txBody>
          <a:bodyPr/>
          <a:lstStyle/>
          <a:p>
            <a:endParaRPr lang="es-ES"/>
          </a:p>
        </p:txBody>
      </p:sp>
      <p:sp>
        <p:nvSpPr>
          <p:cNvPr id="4" name="Marcador de número de diapositiva 3">
            <a:extLst>
              <a:ext uri="{FF2B5EF4-FFF2-40B4-BE49-F238E27FC236}">
                <a16:creationId xmlns:a16="http://schemas.microsoft.com/office/drawing/2014/main" id="{25D03064-6AFB-04CE-059E-EAFB736B28E0}"/>
              </a:ext>
            </a:extLst>
          </p:cNvPr>
          <p:cNvSpPr txBox="1">
            <a:spLocks noGrp="1"/>
          </p:cNvSpPr>
          <p:nvPr>
            <p:ph type="sldNum" sz="quarter" idx="8"/>
          </p:nvPr>
        </p:nvSpPr>
        <p:spPr/>
        <p:txBody>
          <a:bodyPr/>
          <a:lstStyle/>
          <a:p>
            <a:pPr lvl="0"/>
            <a:fld id="{55581C72-CF9D-4E9D-A008-30BCCBD837F6}" type="slidenum">
              <a:t>23</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29174A5-1A35-1C08-B75A-3040A1DF65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0E8B547-E6D6-6FCD-3D14-1AC2E2815DCF}"/>
              </a:ext>
            </a:extLst>
          </p:cNvPr>
          <p:cNvSpPr txBox="1">
            <a:spLocks noGrp="1"/>
          </p:cNvSpPr>
          <p:nvPr>
            <p:ph type="body" sz="quarter" idx="1"/>
          </p:nvPr>
        </p:nvSpPr>
        <p:spPr/>
        <p:txBody>
          <a:bodyPr/>
          <a:lstStyle/>
          <a:p>
            <a:pPr lvl="0"/>
            <a:r>
              <a:rPr lang="es-ES"/>
              <a:t>Confío en la sabiduría que Dios le había dado.</a:t>
            </a:r>
          </a:p>
        </p:txBody>
      </p:sp>
      <p:sp>
        <p:nvSpPr>
          <p:cNvPr id="4" name="Marcador de número de diapositiva 3">
            <a:extLst>
              <a:ext uri="{FF2B5EF4-FFF2-40B4-BE49-F238E27FC236}">
                <a16:creationId xmlns:a16="http://schemas.microsoft.com/office/drawing/2014/main" id="{2BBE657D-7F07-55C6-6A5C-3604F8EA54DE}"/>
              </a:ext>
            </a:extLst>
          </p:cNvPr>
          <p:cNvSpPr txBox="1">
            <a:spLocks noGrp="1"/>
          </p:cNvSpPr>
          <p:nvPr>
            <p:ph type="sldNum" sz="quarter" idx="8"/>
          </p:nvPr>
        </p:nvSpPr>
        <p:spPr/>
        <p:txBody>
          <a:bodyPr/>
          <a:lstStyle/>
          <a:p>
            <a:pPr lvl="0"/>
            <a:fld id="{309C8ADD-2A93-47E0-8BA8-18C04E65AC9C}" type="slidenum">
              <a:t>24</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9711037-68E3-E7B9-EDFD-2EB888CB6FE2}"/>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1B041C6E-E80F-2FEF-1C5D-B356BAD43D3F}"/>
              </a:ext>
            </a:extLst>
          </p:cNvPr>
          <p:cNvSpPr txBox="1">
            <a:spLocks noGrp="1"/>
          </p:cNvSpPr>
          <p:nvPr>
            <p:ph type="body" sz="quarter" idx="1"/>
          </p:nvPr>
        </p:nvSpPr>
        <p:spPr/>
        <p:txBody>
          <a:bodyPr/>
          <a:lstStyle/>
          <a:p>
            <a:endParaRPr lang="es-ES"/>
          </a:p>
        </p:txBody>
      </p:sp>
      <p:sp>
        <p:nvSpPr>
          <p:cNvPr id="4" name="Marcador de número de diapositiva 3">
            <a:extLst>
              <a:ext uri="{FF2B5EF4-FFF2-40B4-BE49-F238E27FC236}">
                <a16:creationId xmlns:a16="http://schemas.microsoft.com/office/drawing/2014/main" id="{70680E87-E174-4D3A-DA1B-569A72FA15FB}"/>
              </a:ext>
            </a:extLst>
          </p:cNvPr>
          <p:cNvSpPr txBox="1">
            <a:spLocks noGrp="1"/>
          </p:cNvSpPr>
          <p:nvPr>
            <p:ph type="sldNum" sz="quarter" idx="8"/>
          </p:nvPr>
        </p:nvSpPr>
        <p:spPr/>
        <p:txBody>
          <a:bodyPr/>
          <a:lstStyle/>
          <a:p>
            <a:pPr lvl="0"/>
            <a:fld id="{1FB1A2F2-218C-4E68-BE7D-2B6322D1B872}" type="slidenum">
              <a:t>37</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87DD07E-7D00-15EE-8E3E-AFBBE9691231}"/>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40C9F00F-9AC6-3A5E-7010-ED6808FE43D5}"/>
              </a:ext>
            </a:extLst>
          </p:cNvPr>
          <p:cNvSpPr txBox="1">
            <a:spLocks noGrp="1"/>
          </p:cNvSpPr>
          <p:nvPr>
            <p:ph type="body" sz="quarter" idx="1"/>
          </p:nvPr>
        </p:nvSpPr>
        <p:spPr/>
        <p:txBody>
          <a:bodyPr/>
          <a:lstStyle/>
          <a:p>
            <a:pPr lvl="0"/>
            <a:r>
              <a:rPr lang="es-ES"/>
              <a:t>Mi meta en esta vida es agradar a Dios y caminar con Él</a:t>
            </a:r>
          </a:p>
        </p:txBody>
      </p:sp>
      <p:sp>
        <p:nvSpPr>
          <p:cNvPr id="4" name="Marcador de número de diapositiva 3">
            <a:extLst>
              <a:ext uri="{FF2B5EF4-FFF2-40B4-BE49-F238E27FC236}">
                <a16:creationId xmlns:a16="http://schemas.microsoft.com/office/drawing/2014/main" id="{C13EED45-D2D5-3714-2F01-35DDC860D4CB}"/>
              </a:ext>
            </a:extLst>
          </p:cNvPr>
          <p:cNvSpPr txBox="1">
            <a:spLocks noGrp="1"/>
          </p:cNvSpPr>
          <p:nvPr>
            <p:ph type="sldNum" sz="quarter" idx="8"/>
          </p:nvPr>
        </p:nvSpPr>
        <p:spPr/>
        <p:txBody>
          <a:bodyPr/>
          <a:lstStyle/>
          <a:p>
            <a:pPr lvl="0"/>
            <a:fld id="{C3AA6E38-1EEE-4A81-838D-C42E35D7DD37}" type="slidenum">
              <a:t>5</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E18A99-C581-2B0D-C6A0-33B80531A0E1}"/>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394707E2-7632-C125-86E1-F99F3621F06E}"/>
              </a:ext>
            </a:extLst>
          </p:cNvPr>
          <p:cNvSpPr txBox="1">
            <a:spLocks noGrp="1"/>
          </p:cNvSpPr>
          <p:nvPr>
            <p:ph type="body" sz="quarter" idx="1"/>
          </p:nvPr>
        </p:nvSpPr>
        <p:spPr/>
        <p:txBody>
          <a:bodyPr/>
          <a:lstStyle/>
          <a:p>
            <a:pPr lvl="0"/>
            <a:r>
              <a:rPr lang="es-ES"/>
              <a:t>Aunque algo sea imposible si Dios ha dicho que sucederá yo lo creo</a:t>
            </a:r>
          </a:p>
        </p:txBody>
      </p:sp>
      <p:sp>
        <p:nvSpPr>
          <p:cNvPr id="4" name="Marcador de número de diapositiva 3">
            <a:extLst>
              <a:ext uri="{FF2B5EF4-FFF2-40B4-BE49-F238E27FC236}">
                <a16:creationId xmlns:a16="http://schemas.microsoft.com/office/drawing/2014/main" id="{7A7BE23C-9B64-01F6-5475-50CF9C3C9668}"/>
              </a:ext>
            </a:extLst>
          </p:cNvPr>
          <p:cNvSpPr txBox="1">
            <a:spLocks noGrp="1"/>
          </p:cNvSpPr>
          <p:nvPr>
            <p:ph type="sldNum" sz="quarter" idx="8"/>
          </p:nvPr>
        </p:nvSpPr>
        <p:spPr/>
        <p:txBody>
          <a:bodyPr/>
          <a:lstStyle/>
          <a:p>
            <a:pPr lvl="0"/>
            <a:fld id="{C5F8DB23-0D26-4DAD-81F8-A5980D7178CB}" type="slidenum">
              <a:t>6</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5121672-0010-2C50-A434-E38078CB9643}"/>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180AE2F6-367E-F109-2631-B03446F03CB0}"/>
              </a:ext>
            </a:extLst>
          </p:cNvPr>
          <p:cNvSpPr txBox="1">
            <a:spLocks noGrp="1"/>
          </p:cNvSpPr>
          <p:nvPr>
            <p:ph type="body" sz="quarter" idx="1"/>
          </p:nvPr>
        </p:nvSpPr>
        <p:spPr/>
        <p:txBody>
          <a:bodyPr/>
          <a:lstStyle/>
          <a:p>
            <a:pPr lvl="0"/>
            <a:r>
              <a:rPr lang="es-ES"/>
              <a:t>No miro el presente sino el futuro glorioso que Dios me está preparando</a:t>
            </a:r>
          </a:p>
        </p:txBody>
      </p:sp>
      <p:sp>
        <p:nvSpPr>
          <p:cNvPr id="4" name="Marcador de número de diapositiva 3">
            <a:extLst>
              <a:ext uri="{FF2B5EF4-FFF2-40B4-BE49-F238E27FC236}">
                <a16:creationId xmlns:a16="http://schemas.microsoft.com/office/drawing/2014/main" id="{B9AA9E8B-CA9E-4558-7293-E8718E631F75}"/>
              </a:ext>
            </a:extLst>
          </p:cNvPr>
          <p:cNvSpPr txBox="1">
            <a:spLocks noGrp="1"/>
          </p:cNvSpPr>
          <p:nvPr>
            <p:ph type="sldNum" sz="quarter" idx="8"/>
          </p:nvPr>
        </p:nvSpPr>
        <p:spPr/>
        <p:txBody>
          <a:bodyPr/>
          <a:lstStyle/>
          <a:p>
            <a:pPr lvl="0"/>
            <a:fld id="{5677877E-1418-412B-9A41-227A319986C3}" type="slidenum">
              <a:t>7</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2A2C42-BD9A-E96B-C592-1059153FDC25}"/>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9C9668E0-A31C-9743-D0CE-CC2AA841374F}"/>
              </a:ext>
            </a:extLst>
          </p:cNvPr>
          <p:cNvSpPr txBox="1">
            <a:spLocks noGrp="1"/>
          </p:cNvSpPr>
          <p:nvPr>
            <p:ph type="body" sz="quarter" idx="1"/>
          </p:nvPr>
        </p:nvSpPr>
        <p:spPr/>
        <p:txBody>
          <a:bodyPr/>
          <a:lstStyle/>
          <a:p>
            <a:pPr lvl="0"/>
            <a:r>
              <a:rPr lang="es-ES"/>
              <a:t>Creo en sus promesas por más que tarden en cumplirse</a:t>
            </a:r>
          </a:p>
        </p:txBody>
      </p:sp>
      <p:sp>
        <p:nvSpPr>
          <p:cNvPr id="4" name="Marcador de número de diapositiva 3">
            <a:extLst>
              <a:ext uri="{FF2B5EF4-FFF2-40B4-BE49-F238E27FC236}">
                <a16:creationId xmlns:a16="http://schemas.microsoft.com/office/drawing/2014/main" id="{136B080F-4145-2B30-5158-9175106D9BBF}"/>
              </a:ext>
            </a:extLst>
          </p:cNvPr>
          <p:cNvSpPr txBox="1">
            <a:spLocks noGrp="1"/>
          </p:cNvSpPr>
          <p:nvPr>
            <p:ph type="sldNum" sz="quarter" idx="8"/>
          </p:nvPr>
        </p:nvSpPr>
        <p:spPr/>
        <p:txBody>
          <a:bodyPr/>
          <a:lstStyle/>
          <a:p>
            <a:pPr lvl="0"/>
            <a:fld id="{98FB2BE8-3AD9-4FDA-B780-AB6FDE2A1418}" type="slidenum">
              <a:t>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CB32DE-BC53-AB86-56B1-00B22B6938C4}"/>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7D3A8B33-DC39-8663-A5AF-4A39CE6C83B9}"/>
              </a:ext>
            </a:extLst>
          </p:cNvPr>
          <p:cNvSpPr txBox="1">
            <a:spLocks noGrp="1"/>
          </p:cNvSpPr>
          <p:nvPr>
            <p:ph type="body" sz="quarter" idx="1"/>
          </p:nvPr>
        </p:nvSpPr>
        <p:spPr/>
        <p:txBody>
          <a:bodyPr/>
          <a:lstStyle/>
          <a:p>
            <a:pPr lvl="0"/>
            <a:r>
              <a:rPr lang="es-ES"/>
              <a:t>Adoro a Dios aun cuando estoy a punto de morir</a:t>
            </a:r>
          </a:p>
        </p:txBody>
      </p:sp>
      <p:sp>
        <p:nvSpPr>
          <p:cNvPr id="4" name="Marcador de número de diapositiva 3">
            <a:extLst>
              <a:ext uri="{FF2B5EF4-FFF2-40B4-BE49-F238E27FC236}">
                <a16:creationId xmlns:a16="http://schemas.microsoft.com/office/drawing/2014/main" id="{0A182D73-B00C-C4E0-DD21-EEEC7E2A5B1C}"/>
              </a:ext>
            </a:extLst>
          </p:cNvPr>
          <p:cNvSpPr txBox="1">
            <a:spLocks noGrp="1"/>
          </p:cNvSpPr>
          <p:nvPr>
            <p:ph type="sldNum" sz="quarter" idx="8"/>
          </p:nvPr>
        </p:nvSpPr>
        <p:spPr/>
        <p:txBody>
          <a:bodyPr/>
          <a:lstStyle/>
          <a:p>
            <a:pPr lvl="0"/>
            <a:fld id="{29C63EC2-B831-47F1-B1AA-7A042834429B}" type="slidenum">
              <a:t>9</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31C22F-6D46-204F-876B-A09742BABAFA}"/>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8894C907-14F5-5185-654F-814E436BBBB6}"/>
              </a:ext>
            </a:extLst>
          </p:cNvPr>
          <p:cNvSpPr txBox="1">
            <a:spLocks noGrp="1"/>
          </p:cNvSpPr>
          <p:nvPr>
            <p:ph type="body" sz="quarter" idx="1"/>
          </p:nvPr>
        </p:nvSpPr>
        <p:spPr/>
        <p:txBody>
          <a:bodyPr/>
          <a:lstStyle/>
          <a:p>
            <a:pPr lvl="0"/>
            <a:r>
              <a:rPr lang="es-ES"/>
              <a:t>Creo que lo que Dios ha dicho se cumplirá</a:t>
            </a:r>
          </a:p>
        </p:txBody>
      </p:sp>
      <p:sp>
        <p:nvSpPr>
          <p:cNvPr id="4" name="Marcador de número de diapositiva 3">
            <a:extLst>
              <a:ext uri="{FF2B5EF4-FFF2-40B4-BE49-F238E27FC236}">
                <a16:creationId xmlns:a16="http://schemas.microsoft.com/office/drawing/2014/main" id="{5AAB86ED-A92B-C445-AAE0-420AC1701D7E}"/>
              </a:ext>
            </a:extLst>
          </p:cNvPr>
          <p:cNvSpPr txBox="1">
            <a:spLocks noGrp="1"/>
          </p:cNvSpPr>
          <p:nvPr>
            <p:ph type="sldNum" sz="quarter" idx="8"/>
          </p:nvPr>
        </p:nvSpPr>
        <p:spPr/>
        <p:txBody>
          <a:bodyPr/>
          <a:lstStyle/>
          <a:p>
            <a:pPr lvl="0"/>
            <a:fld id="{404BA6F4-5DB9-4535-AF71-CFC362FCD574}" type="slidenum">
              <a:t>10</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6DC679-1599-2345-DA7E-73B4976654EB}"/>
              </a:ext>
            </a:extLst>
          </p:cNvPr>
          <p:cNvSpPr>
            <a:spLocks noGrp="1" noRot="1" noChangeAspect="1"/>
          </p:cNvSpPr>
          <p:nvPr>
            <p:ph type="sldImg"/>
          </p:nvPr>
        </p:nvSpPr>
        <p:spPr>
          <a:xfrm>
            <a:off x="685800" y="1143000"/>
            <a:ext cx="5486400" cy="3086100"/>
          </a:xfrm>
        </p:spPr>
      </p:sp>
      <p:sp>
        <p:nvSpPr>
          <p:cNvPr id="3" name="Marcador de notas 2">
            <a:extLst>
              <a:ext uri="{FF2B5EF4-FFF2-40B4-BE49-F238E27FC236}">
                <a16:creationId xmlns:a16="http://schemas.microsoft.com/office/drawing/2014/main" id="{5589BF59-C2FA-C641-9B0E-8A12671F8C12}"/>
              </a:ext>
            </a:extLst>
          </p:cNvPr>
          <p:cNvSpPr txBox="1">
            <a:spLocks noGrp="1"/>
          </p:cNvSpPr>
          <p:nvPr>
            <p:ph type="body" sz="quarter" idx="1"/>
          </p:nvPr>
        </p:nvSpPr>
        <p:spPr/>
        <p:txBody>
          <a:bodyPr/>
          <a:lstStyle/>
          <a:p>
            <a:pPr lvl="0"/>
            <a:r>
              <a:rPr lang="es-ES"/>
              <a:t>Rechazo los honores y glorias mundanas por ser parte del pueblo de Dios</a:t>
            </a:r>
          </a:p>
        </p:txBody>
      </p:sp>
      <p:sp>
        <p:nvSpPr>
          <p:cNvPr id="4" name="Marcador de número de diapositiva 3">
            <a:extLst>
              <a:ext uri="{FF2B5EF4-FFF2-40B4-BE49-F238E27FC236}">
                <a16:creationId xmlns:a16="http://schemas.microsoft.com/office/drawing/2014/main" id="{B5149222-BED7-80C8-97CF-847538942A3D}"/>
              </a:ext>
            </a:extLst>
          </p:cNvPr>
          <p:cNvSpPr txBox="1">
            <a:spLocks noGrp="1"/>
          </p:cNvSpPr>
          <p:nvPr>
            <p:ph type="sldNum" sz="quarter" idx="8"/>
          </p:nvPr>
        </p:nvSpPr>
        <p:spPr/>
        <p:txBody>
          <a:bodyPr/>
          <a:lstStyle/>
          <a:p>
            <a:pPr lvl="0"/>
            <a:fld id="{A43A1480-3700-4614-99A8-4539637A198E}" type="slidenum">
              <a:t>11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2969A-5E2D-026F-C4C1-4FD0050CEB09}"/>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s-ES"/>
              <a:t>Haga clic para modificar el estilo de título del patrón</a:t>
            </a:r>
          </a:p>
        </p:txBody>
      </p:sp>
      <p:sp>
        <p:nvSpPr>
          <p:cNvPr id="3" name="Subtítulo 2">
            <a:extLst>
              <a:ext uri="{FF2B5EF4-FFF2-40B4-BE49-F238E27FC236}">
                <a16:creationId xmlns:a16="http://schemas.microsoft.com/office/drawing/2014/main" id="{6C87E11F-19D9-6781-8930-7579E428811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s-ES"/>
              <a:t>Haga clic para modificar el estilo de subtítulo del patrón</a:t>
            </a:r>
          </a:p>
        </p:txBody>
      </p:sp>
      <p:sp>
        <p:nvSpPr>
          <p:cNvPr id="4" name="Marcador de fecha 3">
            <a:extLst>
              <a:ext uri="{FF2B5EF4-FFF2-40B4-BE49-F238E27FC236}">
                <a16:creationId xmlns:a16="http://schemas.microsoft.com/office/drawing/2014/main" id="{0317D2A8-C958-9C64-66D8-598188EAC443}"/>
              </a:ext>
            </a:extLst>
          </p:cNvPr>
          <p:cNvSpPr txBox="1">
            <a:spLocks noGrp="1"/>
          </p:cNvSpPr>
          <p:nvPr>
            <p:ph type="dt" sz="half" idx="7"/>
          </p:nvPr>
        </p:nvSpPr>
        <p:spPr/>
        <p:txBody>
          <a:bodyPr/>
          <a:lstStyle>
            <a:lvl1pPr>
              <a:defRPr/>
            </a:lvl1pPr>
          </a:lstStyle>
          <a:p>
            <a:pPr lvl="0"/>
            <a:fld id="{88AD36FA-2642-4B2F-A81A-F5F9FC0740E4}" type="datetime1">
              <a:rPr lang="es-ES"/>
              <a:pPr lvl="0"/>
              <a:t>17/05/2026</a:t>
            </a:fld>
            <a:endParaRPr lang="es-ES"/>
          </a:p>
        </p:txBody>
      </p:sp>
      <p:sp>
        <p:nvSpPr>
          <p:cNvPr id="5" name="Marcador de pie de página 4">
            <a:extLst>
              <a:ext uri="{FF2B5EF4-FFF2-40B4-BE49-F238E27FC236}">
                <a16:creationId xmlns:a16="http://schemas.microsoft.com/office/drawing/2014/main" id="{5A3EA8C1-4FA8-DC40-BCFA-33F301BC7DB7}"/>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DD3D3711-ACBB-DB05-B023-3F49640C52E1}"/>
              </a:ext>
            </a:extLst>
          </p:cNvPr>
          <p:cNvSpPr txBox="1">
            <a:spLocks noGrp="1"/>
          </p:cNvSpPr>
          <p:nvPr>
            <p:ph type="sldNum" sz="quarter" idx="8"/>
          </p:nvPr>
        </p:nvSpPr>
        <p:spPr/>
        <p:txBody>
          <a:bodyPr/>
          <a:lstStyle>
            <a:lvl1pPr>
              <a:defRPr/>
            </a:lvl1pPr>
          </a:lstStyle>
          <a:p>
            <a:pPr lvl="0"/>
            <a:fld id="{0BF28202-77F2-49C3-94E0-CC6C2786EE1F}" type="slidenum">
              <a:t>‹Nº›</a:t>
            </a:fld>
            <a:endParaRPr lang="es-ES"/>
          </a:p>
        </p:txBody>
      </p:sp>
    </p:spTree>
    <p:extLst>
      <p:ext uri="{BB962C8B-B14F-4D97-AF65-F5344CB8AC3E}">
        <p14:creationId xmlns:p14="http://schemas.microsoft.com/office/powerpoint/2010/main" val="223253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3D3E0-6D16-CD45-0590-287BBADA5F97}"/>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a:extLst>
              <a:ext uri="{FF2B5EF4-FFF2-40B4-BE49-F238E27FC236}">
                <a16:creationId xmlns:a16="http://schemas.microsoft.com/office/drawing/2014/main" id="{A0041821-9BA7-1196-A274-A5858B3C0AB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C9075B-7F97-9437-E258-0D24CA6301EF}"/>
              </a:ext>
            </a:extLst>
          </p:cNvPr>
          <p:cNvSpPr txBox="1">
            <a:spLocks noGrp="1"/>
          </p:cNvSpPr>
          <p:nvPr>
            <p:ph type="dt" sz="half" idx="7"/>
          </p:nvPr>
        </p:nvSpPr>
        <p:spPr/>
        <p:txBody>
          <a:bodyPr/>
          <a:lstStyle>
            <a:lvl1pPr>
              <a:defRPr/>
            </a:lvl1pPr>
          </a:lstStyle>
          <a:p>
            <a:pPr lvl="0"/>
            <a:fld id="{31050256-9986-4D7B-BB2B-7D7710C4F322}" type="datetime1">
              <a:rPr lang="es-ES"/>
              <a:pPr lvl="0"/>
              <a:t>17/05/2026</a:t>
            </a:fld>
            <a:endParaRPr lang="es-ES"/>
          </a:p>
        </p:txBody>
      </p:sp>
      <p:sp>
        <p:nvSpPr>
          <p:cNvPr id="5" name="Marcador de pie de página 4">
            <a:extLst>
              <a:ext uri="{FF2B5EF4-FFF2-40B4-BE49-F238E27FC236}">
                <a16:creationId xmlns:a16="http://schemas.microsoft.com/office/drawing/2014/main" id="{ED649004-9AB8-6F78-0AE4-78C4AE5B82F0}"/>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578FF853-55D3-275C-9389-9E8BC5F21400}"/>
              </a:ext>
            </a:extLst>
          </p:cNvPr>
          <p:cNvSpPr txBox="1">
            <a:spLocks noGrp="1"/>
          </p:cNvSpPr>
          <p:nvPr>
            <p:ph type="sldNum" sz="quarter" idx="8"/>
          </p:nvPr>
        </p:nvSpPr>
        <p:spPr/>
        <p:txBody>
          <a:bodyPr/>
          <a:lstStyle>
            <a:lvl1pPr>
              <a:defRPr/>
            </a:lvl1pPr>
          </a:lstStyle>
          <a:p>
            <a:pPr lvl="0"/>
            <a:fld id="{BD3E14BC-C6B0-46F9-A3C8-44B952DFABB7}" type="slidenum">
              <a:t>‹Nº›</a:t>
            </a:fld>
            <a:endParaRPr lang="es-ES"/>
          </a:p>
        </p:txBody>
      </p:sp>
    </p:spTree>
    <p:extLst>
      <p:ext uri="{BB962C8B-B14F-4D97-AF65-F5344CB8AC3E}">
        <p14:creationId xmlns:p14="http://schemas.microsoft.com/office/powerpoint/2010/main" val="10915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CB8234-D3B9-9952-913C-8BDF5F8AD7D7}"/>
              </a:ext>
            </a:extLst>
          </p:cNvPr>
          <p:cNvSpPr txBox="1">
            <a:spLocks noGrp="1"/>
          </p:cNvSpPr>
          <p:nvPr>
            <p:ph type="title" orient="vert"/>
          </p:nvPr>
        </p:nvSpPr>
        <p:spPr>
          <a:xfrm>
            <a:off x="8724903" y="365129"/>
            <a:ext cx="2628899" cy="5811834"/>
          </a:xfrm>
        </p:spPr>
        <p:txBody>
          <a:bodyPr vert="eaVert"/>
          <a:lstStyle>
            <a:lvl1pPr>
              <a:defRPr/>
            </a:lvl1pPr>
          </a:lstStyle>
          <a:p>
            <a:pPr lvl="0"/>
            <a:r>
              <a:rPr lang="es-ES"/>
              <a:t>Haga clic para modificar el estilo de título del patrón</a:t>
            </a:r>
          </a:p>
        </p:txBody>
      </p:sp>
      <p:sp>
        <p:nvSpPr>
          <p:cNvPr id="3" name="Marcador de texto vertical 2">
            <a:extLst>
              <a:ext uri="{FF2B5EF4-FFF2-40B4-BE49-F238E27FC236}">
                <a16:creationId xmlns:a16="http://schemas.microsoft.com/office/drawing/2014/main" id="{DA641B3A-BB98-B887-4D49-E63EF78B39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38F009-59AF-ADF1-FD37-43B96D62D075}"/>
              </a:ext>
            </a:extLst>
          </p:cNvPr>
          <p:cNvSpPr txBox="1">
            <a:spLocks noGrp="1"/>
          </p:cNvSpPr>
          <p:nvPr>
            <p:ph type="dt" sz="half" idx="7"/>
          </p:nvPr>
        </p:nvSpPr>
        <p:spPr/>
        <p:txBody>
          <a:bodyPr/>
          <a:lstStyle>
            <a:lvl1pPr>
              <a:defRPr/>
            </a:lvl1pPr>
          </a:lstStyle>
          <a:p>
            <a:pPr lvl="0"/>
            <a:fld id="{730ABB7D-2E16-41C4-8462-3FE9AD36F0A6}" type="datetime1">
              <a:rPr lang="es-ES"/>
              <a:pPr lvl="0"/>
              <a:t>17/05/2026</a:t>
            </a:fld>
            <a:endParaRPr lang="es-ES"/>
          </a:p>
        </p:txBody>
      </p:sp>
      <p:sp>
        <p:nvSpPr>
          <p:cNvPr id="5" name="Marcador de pie de página 4">
            <a:extLst>
              <a:ext uri="{FF2B5EF4-FFF2-40B4-BE49-F238E27FC236}">
                <a16:creationId xmlns:a16="http://schemas.microsoft.com/office/drawing/2014/main" id="{5D4573F9-E683-D652-43B2-E6275CC0E3E4}"/>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6F934A1E-0CD5-20F3-C08F-F1514FFC7C18}"/>
              </a:ext>
            </a:extLst>
          </p:cNvPr>
          <p:cNvSpPr txBox="1">
            <a:spLocks noGrp="1"/>
          </p:cNvSpPr>
          <p:nvPr>
            <p:ph type="sldNum" sz="quarter" idx="8"/>
          </p:nvPr>
        </p:nvSpPr>
        <p:spPr/>
        <p:txBody>
          <a:bodyPr/>
          <a:lstStyle>
            <a:lvl1pPr>
              <a:defRPr/>
            </a:lvl1pPr>
          </a:lstStyle>
          <a:p>
            <a:pPr lvl="0"/>
            <a:fld id="{DAE38C6B-66C0-4986-8BB9-D418CC884F3B}" type="slidenum">
              <a:t>‹Nº›</a:t>
            </a:fld>
            <a:endParaRPr lang="es-ES"/>
          </a:p>
        </p:txBody>
      </p:sp>
    </p:spTree>
    <p:extLst>
      <p:ext uri="{BB962C8B-B14F-4D97-AF65-F5344CB8AC3E}">
        <p14:creationId xmlns:p14="http://schemas.microsoft.com/office/powerpoint/2010/main" val="2346281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65C99-2699-6C6C-CAC3-21B9578198F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860E1F1-EAD7-62F5-C2AC-9FA24F824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75B695C-FD74-5EBF-EE0B-6282B5781636}"/>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5" name="Marcador de pie de página 4">
            <a:extLst>
              <a:ext uri="{FF2B5EF4-FFF2-40B4-BE49-F238E27FC236}">
                <a16:creationId xmlns:a16="http://schemas.microsoft.com/office/drawing/2014/main" id="{C2F21CCB-8B88-0E5A-4033-751A4AE978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453507-D3C5-2666-E69C-FAF1B65BECF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20297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EE00A-7881-5CB5-D83F-33653C2E7E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24C5AC-DC40-977A-DE03-5B6B6A0B02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F8D0F5-01A3-52C9-340D-ADA9A2BCD13A}"/>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5" name="Marcador de pie de página 4">
            <a:extLst>
              <a:ext uri="{FF2B5EF4-FFF2-40B4-BE49-F238E27FC236}">
                <a16:creationId xmlns:a16="http://schemas.microsoft.com/office/drawing/2014/main" id="{75A7BD50-0795-6B73-475A-E498351DE7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C5902E-4DFE-1661-EEDE-BD269C75577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6097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ADC28-95A0-A6B6-7602-79FB94E5E1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80C057-608C-A5E1-6378-A5BE98CE35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2DDAB6-83D2-5437-433E-BDC11D9F08EB}"/>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5" name="Marcador de pie de página 4">
            <a:extLst>
              <a:ext uri="{FF2B5EF4-FFF2-40B4-BE49-F238E27FC236}">
                <a16:creationId xmlns:a16="http://schemas.microsoft.com/office/drawing/2014/main" id="{D070CD71-C5A5-DE39-175E-DD78239ECB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050BA2-6B23-E46F-164A-E3122752CBC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06889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256A5-266E-A36E-6D99-A0CE3C6A09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8F0C82-2FCF-6ECD-05DA-DC6AAEB8467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7D59BD1-07E8-B87E-0131-FD06EBA745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B47E4AB-7BA6-9202-D4E5-CBB93A62BF88}"/>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6" name="Marcador de pie de página 5">
            <a:extLst>
              <a:ext uri="{FF2B5EF4-FFF2-40B4-BE49-F238E27FC236}">
                <a16:creationId xmlns:a16="http://schemas.microsoft.com/office/drawing/2014/main" id="{910011DB-CF48-9C85-1DA9-316E4AB204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C360AF-FD10-5752-1716-DD0C265F2792}"/>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482220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9A9C6-2B91-8A45-A6B9-799E74FD8A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D2C59A-E23B-F003-D35D-AAAC7E33B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623A527-0624-BB74-044E-5A730AA8FE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E4BC6D-688E-E020-8073-9829A3B60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37DB82-CE1F-B585-6FB2-B142105BE3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ADE0C1-93A5-CC01-D49A-1F393041659D}"/>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8" name="Marcador de pie de página 7">
            <a:extLst>
              <a:ext uri="{FF2B5EF4-FFF2-40B4-BE49-F238E27FC236}">
                <a16:creationId xmlns:a16="http://schemas.microsoft.com/office/drawing/2014/main" id="{20DE2F37-1B62-188B-900A-B0EE14BD95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1F7FA8C-FEE3-CE99-7DA9-8A8D8D0F1261}"/>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45440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F230D-C739-EE09-B0D6-406EE8FAB07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32B47FA-0763-9BDB-F977-2B62F9688FFC}"/>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4" name="Marcador de pie de página 3">
            <a:extLst>
              <a:ext uri="{FF2B5EF4-FFF2-40B4-BE49-F238E27FC236}">
                <a16:creationId xmlns:a16="http://schemas.microsoft.com/office/drawing/2014/main" id="{0C5E7419-C04B-F7D1-008F-DE1814915E5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6881588-8A4F-53CE-C07D-BB135262E60D}"/>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449364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E3AE8FF-4271-28F6-B3D7-25D471759AA0}"/>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3" name="Marcador de pie de página 2">
            <a:extLst>
              <a:ext uri="{FF2B5EF4-FFF2-40B4-BE49-F238E27FC236}">
                <a16:creationId xmlns:a16="http://schemas.microsoft.com/office/drawing/2014/main" id="{EAF2DD5D-BA92-C140-5A94-B916CE3F886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22FFDD-F9E4-BAB9-FE35-14457D2B0AD7}"/>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320816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84A782-405E-E928-F1CA-D99091CCA1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249E00E-C952-7BAC-B5A6-70C8AF8CF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CE06EAE-C107-C9C4-3A79-9CB2D9AC0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6D206DF-2F79-79E5-CA3E-F1E687ACED8A}"/>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6" name="Marcador de pie de página 5">
            <a:extLst>
              <a:ext uri="{FF2B5EF4-FFF2-40B4-BE49-F238E27FC236}">
                <a16:creationId xmlns:a16="http://schemas.microsoft.com/office/drawing/2014/main" id="{FAAE54D2-D322-5725-0606-DDD166E720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229A5D-6166-9CF2-777D-17C31247F20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23793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9BB56C-12C1-04C5-28C4-FCB459B41574}"/>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501BAD1F-F683-1298-B64E-FE86FEA27B26}"/>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EB6C54-626D-2E8E-537A-14F55C27F831}"/>
              </a:ext>
            </a:extLst>
          </p:cNvPr>
          <p:cNvSpPr txBox="1">
            <a:spLocks noGrp="1"/>
          </p:cNvSpPr>
          <p:nvPr>
            <p:ph type="dt" sz="half" idx="7"/>
          </p:nvPr>
        </p:nvSpPr>
        <p:spPr/>
        <p:txBody>
          <a:bodyPr/>
          <a:lstStyle>
            <a:lvl1pPr>
              <a:defRPr/>
            </a:lvl1pPr>
          </a:lstStyle>
          <a:p>
            <a:pPr lvl="0"/>
            <a:fld id="{7BB38B55-F1E4-45FD-B869-84140D194AB6}" type="datetime1">
              <a:rPr lang="es-ES"/>
              <a:pPr lvl="0"/>
              <a:t>17/05/2026</a:t>
            </a:fld>
            <a:endParaRPr lang="es-ES"/>
          </a:p>
        </p:txBody>
      </p:sp>
      <p:sp>
        <p:nvSpPr>
          <p:cNvPr id="5" name="Marcador de pie de página 4">
            <a:extLst>
              <a:ext uri="{FF2B5EF4-FFF2-40B4-BE49-F238E27FC236}">
                <a16:creationId xmlns:a16="http://schemas.microsoft.com/office/drawing/2014/main" id="{A268F0AC-3D17-81B9-CB38-CF49F83349B7}"/>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910B8FCA-681D-B436-4B23-3A8D1C762F60}"/>
              </a:ext>
            </a:extLst>
          </p:cNvPr>
          <p:cNvSpPr txBox="1">
            <a:spLocks noGrp="1"/>
          </p:cNvSpPr>
          <p:nvPr>
            <p:ph type="sldNum" sz="quarter" idx="8"/>
          </p:nvPr>
        </p:nvSpPr>
        <p:spPr/>
        <p:txBody>
          <a:bodyPr/>
          <a:lstStyle>
            <a:lvl1pPr>
              <a:defRPr/>
            </a:lvl1pPr>
          </a:lstStyle>
          <a:p>
            <a:pPr lvl="0"/>
            <a:fld id="{45AC89C2-7CDF-4E92-8B50-C11F9DAD2EC5}" type="slidenum">
              <a:t>‹Nº›</a:t>
            </a:fld>
            <a:endParaRPr lang="es-ES"/>
          </a:p>
        </p:txBody>
      </p:sp>
    </p:spTree>
    <p:extLst>
      <p:ext uri="{BB962C8B-B14F-4D97-AF65-F5344CB8AC3E}">
        <p14:creationId xmlns:p14="http://schemas.microsoft.com/office/powerpoint/2010/main" val="4121474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B4C54-43FC-FCD9-75D2-744F44ED00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75EE53A-08E7-4F86-6F85-6BFB13C57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5B2974B-7510-3E11-2A84-B24FFAF41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359EE3-65BB-CC76-2C08-212FE467BDF8}"/>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6" name="Marcador de pie de página 5">
            <a:extLst>
              <a:ext uri="{FF2B5EF4-FFF2-40B4-BE49-F238E27FC236}">
                <a16:creationId xmlns:a16="http://schemas.microsoft.com/office/drawing/2014/main" id="{9F63DAC3-5CD0-DDBE-306D-6C5E68CA446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3F507B-CC64-B871-BBA7-CD6057EC163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90674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32F7E-BDE6-D4A9-8FB1-66E32E1D3C9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52779B-EA0C-1C2F-0D1A-8B16B94E05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6B2709-BE59-98C5-58F1-D4F8F2EA9ED8}"/>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5" name="Marcador de pie de página 4">
            <a:extLst>
              <a:ext uri="{FF2B5EF4-FFF2-40B4-BE49-F238E27FC236}">
                <a16:creationId xmlns:a16="http://schemas.microsoft.com/office/drawing/2014/main" id="{D7943F90-648E-5E6A-8285-71D8702EA2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371366-667D-397E-5A66-F50359411A2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949855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F336D6-9400-81D5-4C23-72738BAF553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ADD0B8B-A6BE-4C36-B2ED-87FA778776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DA6027-D004-A02D-2D7A-462D058EBF98}"/>
              </a:ext>
            </a:extLst>
          </p:cNvPr>
          <p:cNvSpPr>
            <a:spLocks noGrp="1"/>
          </p:cNvSpPr>
          <p:nvPr>
            <p:ph type="dt" sz="half" idx="10"/>
          </p:nvPr>
        </p:nvSpPr>
        <p:spPr/>
        <p:txBody>
          <a:bodyPr/>
          <a:lstStyle/>
          <a:p>
            <a:fld id="{32282B86-D48B-4989-B575-816C8A2A8DED}" type="datetimeFigureOut">
              <a:rPr lang="es-ES" smtClean="0"/>
              <a:t>17/05/2026</a:t>
            </a:fld>
            <a:endParaRPr lang="es-ES"/>
          </a:p>
        </p:txBody>
      </p:sp>
      <p:sp>
        <p:nvSpPr>
          <p:cNvPr id="5" name="Marcador de pie de página 4">
            <a:extLst>
              <a:ext uri="{FF2B5EF4-FFF2-40B4-BE49-F238E27FC236}">
                <a16:creationId xmlns:a16="http://schemas.microsoft.com/office/drawing/2014/main" id="{AFEEBC81-0623-3EF4-2980-9F5D2A7E97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2EB46D-A1B0-DC9D-57FB-12A336F5DB5C}"/>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980371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0202ED-1EFE-1CEE-9AE0-B8F9DE5BC286}"/>
              </a:ext>
            </a:extLst>
          </p:cNvPr>
          <p:cNvSpPr txBox="1">
            <a:spLocks noGrp="1"/>
          </p:cNvSpPr>
          <p:nvPr>
            <p:ph type="title"/>
          </p:nvPr>
        </p:nvSpPr>
        <p:spPr>
          <a:xfrm>
            <a:off x="831847" y="1709735"/>
            <a:ext cx="10515600" cy="2852735"/>
          </a:xfrm>
        </p:spPr>
        <p:txBody>
          <a:bodyPr anchor="b"/>
          <a:lstStyle>
            <a:lvl1pPr>
              <a:defRPr sz="6000"/>
            </a:lvl1pPr>
          </a:lstStyle>
          <a:p>
            <a:pPr lvl="0"/>
            <a:r>
              <a:rPr lang="es-ES"/>
              <a:t>Haga clic para modificar el estilo de título del patrón</a:t>
            </a:r>
          </a:p>
        </p:txBody>
      </p:sp>
      <p:sp>
        <p:nvSpPr>
          <p:cNvPr id="3" name="Marcador de texto 2">
            <a:extLst>
              <a:ext uri="{FF2B5EF4-FFF2-40B4-BE49-F238E27FC236}">
                <a16:creationId xmlns:a16="http://schemas.microsoft.com/office/drawing/2014/main" id="{3AEA702E-5CE2-A38F-777C-3B1434691391}"/>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3096A1C-D8D0-452F-60BC-9CF3302C9AE9}"/>
              </a:ext>
            </a:extLst>
          </p:cNvPr>
          <p:cNvSpPr txBox="1">
            <a:spLocks noGrp="1"/>
          </p:cNvSpPr>
          <p:nvPr>
            <p:ph type="dt" sz="half" idx="7"/>
          </p:nvPr>
        </p:nvSpPr>
        <p:spPr/>
        <p:txBody>
          <a:bodyPr/>
          <a:lstStyle>
            <a:lvl1pPr>
              <a:defRPr/>
            </a:lvl1pPr>
          </a:lstStyle>
          <a:p>
            <a:pPr lvl="0"/>
            <a:fld id="{5D071CC4-B2A1-42AB-B08A-FB30D098D815}" type="datetime1">
              <a:rPr lang="es-ES"/>
              <a:pPr lvl="0"/>
              <a:t>17/05/2026</a:t>
            </a:fld>
            <a:endParaRPr lang="es-ES"/>
          </a:p>
        </p:txBody>
      </p:sp>
      <p:sp>
        <p:nvSpPr>
          <p:cNvPr id="5" name="Marcador de pie de página 4">
            <a:extLst>
              <a:ext uri="{FF2B5EF4-FFF2-40B4-BE49-F238E27FC236}">
                <a16:creationId xmlns:a16="http://schemas.microsoft.com/office/drawing/2014/main" id="{FC5651F3-FBAE-2B17-B205-DBBF43A47B57}"/>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7AE285EA-92BC-126D-EBAF-806893247CA0}"/>
              </a:ext>
            </a:extLst>
          </p:cNvPr>
          <p:cNvSpPr txBox="1">
            <a:spLocks noGrp="1"/>
          </p:cNvSpPr>
          <p:nvPr>
            <p:ph type="sldNum" sz="quarter" idx="8"/>
          </p:nvPr>
        </p:nvSpPr>
        <p:spPr/>
        <p:txBody>
          <a:bodyPr/>
          <a:lstStyle>
            <a:lvl1pPr>
              <a:defRPr/>
            </a:lvl1pPr>
          </a:lstStyle>
          <a:p>
            <a:pPr lvl="0"/>
            <a:fld id="{22E35000-CD55-4A4E-B7EB-CADE65EA9E9B}" type="slidenum">
              <a:t>‹Nº›</a:t>
            </a:fld>
            <a:endParaRPr lang="es-ES"/>
          </a:p>
        </p:txBody>
      </p:sp>
    </p:spTree>
    <p:extLst>
      <p:ext uri="{BB962C8B-B14F-4D97-AF65-F5344CB8AC3E}">
        <p14:creationId xmlns:p14="http://schemas.microsoft.com/office/powerpoint/2010/main" val="108967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150C7-F286-58F9-2965-F0BF2218163C}"/>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C0639EB9-FA22-D8BC-0669-2C5BC390C62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05684D4-F713-23B1-1118-FE54682ECFF6}"/>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E0FE31D-301A-C2E5-1895-5A4C411EAAB4}"/>
              </a:ext>
            </a:extLst>
          </p:cNvPr>
          <p:cNvSpPr txBox="1">
            <a:spLocks noGrp="1"/>
          </p:cNvSpPr>
          <p:nvPr>
            <p:ph type="dt" sz="half" idx="7"/>
          </p:nvPr>
        </p:nvSpPr>
        <p:spPr/>
        <p:txBody>
          <a:bodyPr/>
          <a:lstStyle>
            <a:lvl1pPr>
              <a:defRPr/>
            </a:lvl1pPr>
          </a:lstStyle>
          <a:p>
            <a:pPr lvl="0"/>
            <a:fld id="{1E39A637-9B8A-4CC3-A520-E9215AD0269F}" type="datetime1">
              <a:rPr lang="es-ES"/>
              <a:pPr lvl="0"/>
              <a:t>17/05/2026</a:t>
            </a:fld>
            <a:endParaRPr lang="es-ES"/>
          </a:p>
        </p:txBody>
      </p:sp>
      <p:sp>
        <p:nvSpPr>
          <p:cNvPr id="6" name="Marcador de pie de página 5">
            <a:extLst>
              <a:ext uri="{FF2B5EF4-FFF2-40B4-BE49-F238E27FC236}">
                <a16:creationId xmlns:a16="http://schemas.microsoft.com/office/drawing/2014/main" id="{60DD3D0F-5722-77D1-60E0-496D4ADC9F1A}"/>
              </a:ext>
            </a:extLst>
          </p:cNvPr>
          <p:cNvSpPr txBox="1">
            <a:spLocks noGrp="1"/>
          </p:cNvSpPr>
          <p:nvPr>
            <p:ph type="ftr" sz="quarter" idx="9"/>
          </p:nvPr>
        </p:nvSpPr>
        <p:spPr/>
        <p:txBody>
          <a:bodyPr/>
          <a:lstStyle>
            <a:lvl1pPr>
              <a:defRPr/>
            </a:lvl1pPr>
          </a:lstStyle>
          <a:p>
            <a:pPr lvl="0"/>
            <a:endParaRPr lang="es-ES"/>
          </a:p>
        </p:txBody>
      </p:sp>
      <p:sp>
        <p:nvSpPr>
          <p:cNvPr id="7" name="Marcador de número de diapositiva 6">
            <a:extLst>
              <a:ext uri="{FF2B5EF4-FFF2-40B4-BE49-F238E27FC236}">
                <a16:creationId xmlns:a16="http://schemas.microsoft.com/office/drawing/2014/main" id="{59D590A6-49E8-0CF8-6120-463A1B0E9D6F}"/>
              </a:ext>
            </a:extLst>
          </p:cNvPr>
          <p:cNvSpPr txBox="1">
            <a:spLocks noGrp="1"/>
          </p:cNvSpPr>
          <p:nvPr>
            <p:ph type="sldNum" sz="quarter" idx="8"/>
          </p:nvPr>
        </p:nvSpPr>
        <p:spPr/>
        <p:txBody>
          <a:bodyPr/>
          <a:lstStyle>
            <a:lvl1pPr>
              <a:defRPr/>
            </a:lvl1pPr>
          </a:lstStyle>
          <a:p>
            <a:pPr lvl="0"/>
            <a:fld id="{99E224B5-DB36-4769-AC28-431020AAA3B6}" type="slidenum">
              <a:t>‹Nº›</a:t>
            </a:fld>
            <a:endParaRPr lang="es-ES"/>
          </a:p>
        </p:txBody>
      </p:sp>
    </p:spTree>
    <p:extLst>
      <p:ext uri="{BB962C8B-B14F-4D97-AF65-F5344CB8AC3E}">
        <p14:creationId xmlns:p14="http://schemas.microsoft.com/office/powerpoint/2010/main" val="156875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EE4D8D-2D8E-45F5-BAC6-6C9BA2873F6A}"/>
              </a:ext>
            </a:extLst>
          </p:cNvPr>
          <p:cNvSpPr txBox="1">
            <a:spLocks noGrp="1"/>
          </p:cNvSpPr>
          <p:nvPr>
            <p:ph type="title"/>
          </p:nvPr>
        </p:nvSpPr>
        <p:spPr>
          <a:xfrm>
            <a:off x="839784" y="365129"/>
            <a:ext cx="10515600" cy="1325559"/>
          </a:xfrm>
        </p:spPr>
        <p:txBody>
          <a:bodyPr/>
          <a:lstStyle>
            <a:lvl1pPr>
              <a:defRPr/>
            </a:lvl1pPr>
          </a:lstStyle>
          <a:p>
            <a:pPr lvl="0"/>
            <a:r>
              <a:rPr lang="es-ES"/>
              <a:t>Haga clic para modificar el estilo de título del patrón</a:t>
            </a:r>
          </a:p>
        </p:txBody>
      </p:sp>
      <p:sp>
        <p:nvSpPr>
          <p:cNvPr id="3" name="Marcador de texto 2">
            <a:extLst>
              <a:ext uri="{FF2B5EF4-FFF2-40B4-BE49-F238E27FC236}">
                <a16:creationId xmlns:a16="http://schemas.microsoft.com/office/drawing/2014/main" id="{CA26EA42-EFCB-DFAF-8C92-9C701E2BE7A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834E819-F927-0F5C-AB7D-2D5EAFAF5D52}"/>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A8E688-FDFA-9E87-6C9F-F8AD4F8359B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78C223-8C5E-A5AE-B3C8-F53EFE95AD65}"/>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A78A81-39A0-CCA6-AF4B-D290AD26BCF3}"/>
              </a:ext>
            </a:extLst>
          </p:cNvPr>
          <p:cNvSpPr txBox="1">
            <a:spLocks noGrp="1"/>
          </p:cNvSpPr>
          <p:nvPr>
            <p:ph type="dt" sz="half" idx="7"/>
          </p:nvPr>
        </p:nvSpPr>
        <p:spPr/>
        <p:txBody>
          <a:bodyPr/>
          <a:lstStyle>
            <a:lvl1pPr>
              <a:defRPr/>
            </a:lvl1pPr>
          </a:lstStyle>
          <a:p>
            <a:pPr lvl="0"/>
            <a:fld id="{2A11311A-D921-4694-918B-F54ACE138894}" type="datetime1">
              <a:rPr lang="es-ES"/>
              <a:pPr lvl="0"/>
              <a:t>17/05/2026</a:t>
            </a:fld>
            <a:endParaRPr lang="es-ES"/>
          </a:p>
        </p:txBody>
      </p:sp>
      <p:sp>
        <p:nvSpPr>
          <p:cNvPr id="8" name="Marcador de pie de página 7">
            <a:extLst>
              <a:ext uri="{FF2B5EF4-FFF2-40B4-BE49-F238E27FC236}">
                <a16:creationId xmlns:a16="http://schemas.microsoft.com/office/drawing/2014/main" id="{760D1229-674F-A0E4-B2CD-E8B7BD4F63D2}"/>
              </a:ext>
            </a:extLst>
          </p:cNvPr>
          <p:cNvSpPr txBox="1">
            <a:spLocks noGrp="1"/>
          </p:cNvSpPr>
          <p:nvPr>
            <p:ph type="ftr" sz="quarter" idx="9"/>
          </p:nvPr>
        </p:nvSpPr>
        <p:spPr/>
        <p:txBody>
          <a:bodyPr/>
          <a:lstStyle>
            <a:lvl1pPr>
              <a:defRPr/>
            </a:lvl1pPr>
          </a:lstStyle>
          <a:p>
            <a:pPr lvl="0"/>
            <a:endParaRPr lang="es-ES"/>
          </a:p>
        </p:txBody>
      </p:sp>
      <p:sp>
        <p:nvSpPr>
          <p:cNvPr id="9" name="Marcador de número de diapositiva 8">
            <a:extLst>
              <a:ext uri="{FF2B5EF4-FFF2-40B4-BE49-F238E27FC236}">
                <a16:creationId xmlns:a16="http://schemas.microsoft.com/office/drawing/2014/main" id="{AAC6BA50-CE5E-94EC-071C-D03A0088CAAD}"/>
              </a:ext>
            </a:extLst>
          </p:cNvPr>
          <p:cNvSpPr txBox="1">
            <a:spLocks noGrp="1"/>
          </p:cNvSpPr>
          <p:nvPr>
            <p:ph type="sldNum" sz="quarter" idx="8"/>
          </p:nvPr>
        </p:nvSpPr>
        <p:spPr/>
        <p:txBody>
          <a:bodyPr/>
          <a:lstStyle>
            <a:lvl1pPr>
              <a:defRPr/>
            </a:lvl1pPr>
          </a:lstStyle>
          <a:p>
            <a:pPr lvl="0"/>
            <a:fld id="{D7BF4793-B431-43D3-A300-76DEFDC07F43}" type="slidenum">
              <a:t>‹Nº›</a:t>
            </a:fld>
            <a:endParaRPr lang="es-ES"/>
          </a:p>
        </p:txBody>
      </p:sp>
    </p:spTree>
    <p:extLst>
      <p:ext uri="{BB962C8B-B14F-4D97-AF65-F5344CB8AC3E}">
        <p14:creationId xmlns:p14="http://schemas.microsoft.com/office/powerpoint/2010/main" val="130184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FB0C0-877B-1F87-B242-311382A1FB21}"/>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a:extLst>
              <a:ext uri="{FF2B5EF4-FFF2-40B4-BE49-F238E27FC236}">
                <a16:creationId xmlns:a16="http://schemas.microsoft.com/office/drawing/2014/main" id="{565FF670-0AC9-16C6-CB24-AC51BB800CCE}"/>
              </a:ext>
            </a:extLst>
          </p:cNvPr>
          <p:cNvSpPr txBox="1">
            <a:spLocks noGrp="1"/>
          </p:cNvSpPr>
          <p:nvPr>
            <p:ph type="dt" sz="half" idx="7"/>
          </p:nvPr>
        </p:nvSpPr>
        <p:spPr/>
        <p:txBody>
          <a:bodyPr/>
          <a:lstStyle>
            <a:lvl1pPr>
              <a:defRPr/>
            </a:lvl1pPr>
          </a:lstStyle>
          <a:p>
            <a:pPr lvl="0"/>
            <a:fld id="{E158A6B7-5905-4146-AA79-185C7CE44CD7}" type="datetime1">
              <a:rPr lang="es-ES"/>
              <a:pPr lvl="0"/>
              <a:t>17/05/2026</a:t>
            </a:fld>
            <a:endParaRPr lang="es-ES"/>
          </a:p>
        </p:txBody>
      </p:sp>
      <p:sp>
        <p:nvSpPr>
          <p:cNvPr id="4" name="Marcador de pie de página 3">
            <a:extLst>
              <a:ext uri="{FF2B5EF4-FFF2-40B4-BE49-F238E27FC236}">
                <a16:creationId xmlns:a16="http://schemas.microsoft.com/office/drawing/2014/main" id="{3B1914AF-9B54-33B6-2843-7C397EF347FC}"/>
              </a:ext>
            </a:extLst>
          </p:cNvPr>
          <p:cNvSpPr txBox="1">
            <a:spLocks noGrp="1"/>
          </p:cNvSpPr>
          <p:nvPr>
            <p:ph type="ftr" sz="quarter" idx="9"/>
          </p:nvPr>
        </p:nvSpPr>
        <p:spPr/>
        <p:txBody>
          <a:bodyPr/>
          <a:lstStyle>
            <a:lvl1pPr>
              <a:defRPr/>
            </a:lvl1pPr>
          </a:lstStyle>
          <a:p>
            <a:pPr lvl="0"/>
            <a:endParaRPr lang="es-ES"/>
          </a:p>
        </p:txBody>
      </p:sp>
      <p:sp>
        <p:nvSpPr>
          <p:cNvPr id="5" name="Marcador de número de diapositiva 4">
            <a:extLst>
              <a:ext uri="{FF2B5EF4-FFF2-40B4-BE49-F238E27FC236}">
                <a16:creationId xmlns:a16="http://schemas.microsoft.com/office/drawing/2014/main" id="{68581326-330C-5647-46A1-1FD46871F2C6}"/>
              </a:ext>
            </a:extLst>
          </p:cNvPr>
          <p:cNvSpPr txBox="1">
            <a:spLocks noGrp="1"/>
          </p:cNvSpPr>
          <p:nvPr>
            <p:ph type="sldNum" sz="quarter" idx="8"/>
          </p:nvPr>
        </p:nvSpPr>
        <p:spPr/>
        <p:txBody>
          <a:bodyPr/>
          <a:lstStyle>
            <a:lvl1pPr>
              <a:defRPr/>
            </a:lvl1pPr>
          </a:lstStyle>
          <a:p>
            <a:pPr lvl="0"/>
            <a:fld id="{B4AB07C2-5853-4DFC-BBFE-0C624E401DF6}" type="slidenum">
              <a:t>‹Nº›</a:t>
            </a:fld>
            <a:endParaRPr lang="es-ES"/>
          </a:p>
        </p:txBody>
      </p:sp>
    </p:spTree>
    <p:extLst>
      <p:ext uri="{BB962C8B-B14F-4D97-AF65-F5344CB8AC3E}">
        <p14:creationId xmlns:p14="http://schemas.microsoft.com/office/powerpoint/2010/main" val="1370555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D1FC4E9-BED9-4511-DB98-7D3D1DEDB8A3}"/>
              </a:ext>
            </a:extLst>
          </p:cNvPr>
          <p:cNvSpPr txBox="1">
            <a:spLocks noGrp="1"/>
          </p:cNvSpPr>
          <p:nvPr>
            <p:ph type="dt" sz="half" idx="7"/>
          </p:nvPr>
        </p:nvSpPr>
        <p:spPr/>
        <p:txBody>
          <a:bodyPr/>
          <a:lstStyle>
            <a:lvl1pPr>
              <a:defRPr/>
            </a:lvl1pPr>
          </a:lstStyle>
          <a:p>
            <a:pPr lvl="0"/>
            <a:fld id="{FD468C4A-8308-420B-A0F2-84A72430A750}" type="datetime1">
              <a:rPr lang="es-ES"/>
              <a:pPr lvl="0"/>
              <a:t>17/05/2026</a:t>
            </a:fld>
            <a:endParaRPr lang="es-ES"/>
          </a:p>
        </p:txBody>
      </p:sp>
      <p:sp>
        <p:nvSpPr>
          <p:cNvPr id="3" name="Marcador de pie de página 2">
            <a:extLst>
              <a:ext uri="{FF2B5EF4-FFF2-40B4-BE49-F238E27FC236}">
                <a16:creationId xmlns:a16="http://schemas.microsoft.com/office/drawing/2014/main" id="{FB603E70-315D-81A7-034C-4A5E8A77E668}"/>
              </a:ext>
            </a:extLst>
          </p:cNvPr>
          <p:cNvSpPr txBox="1">
            <a:spLocks noGrp="1"/>
          </p:cNvSpPr>
          <p:nvPr>
            <p:ph type="ftr" sz="quarter" idx="9"/>
          </p:nvPr>
        </p:nvSpPr>
        <p:spPr/>
        <p:txBody>
          <a:bodyPr/>
          <a:lstStyle>
            <a:lvl1pPr>
              <a:defRPr/>
            </a:lvl1pPr>
          </a:lstStyle>
          <a:p>
            <a:pPr lvl="0"/>
            <a:endParaRPr lang="es-ES"/>
          </a:p>
        </p:txBody>
      </p:sp>
      <p:sp>
        <p:nvSpPr>
          <p:cNvPr id="4" name="Marcador de número de diapositiva 3">
            <a:extLst>
              <a:ext uri="{FF2B5EF4-FFF2-40B4-BE49-F238E27FC236}">
                <a16:creationId xmlns:a16="http://schemas.microsoft.com/office/drawing/2014/main" id="{1D747E9B-4645-AE97-1765-145BC07874CF}"/>
              </a:ext>
            </a:extLst>
          </p:cNvPr>
          <p:cNvSpPr txBox="1">
            <a:spLocks noGrp="1"/>
          </p:cNvSpPr>
          <p:nvPr>
            <p:ph type="sldNum" sz="quarter" idx="8"/>
          </p:nvPr>
        </p:nvSpPr>
        <p:spPr/>
        <p:txBody>
          <a:bodyPr/>
          <a:lstStyle>
            <a:lvl1pPr>
              <a:defRPr/>
            </a:lvl1pPr>
          </a:lstStyle>
          <a:p>
            <a:pPr lvl="0"/>
            <a:fld id="{238207A2-84A0-4021-9119-469EABECCD05}" type="slidenum">
              <a:t>‹Nº›</a:t>
            </a:fld>
            <a:endParaRPr lang="es-ES"/>
          </a:p>
        </p:txBody>
      </p:sp>
    </p:spTree>
    <p:extLst>
      <p:ext uri="{BB962C8B-B14F-4D97-AF65-F5344CB8AC3E}">
        <p14:creationId xmlns:p14="http://schemas.microsoft.com/office/powerpoint/2010/main" val="58636893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6E7C9-C797-1554-C9E1-6BB0ED569322}"/>
              </a:ext>
            </a:extLst>
          </p:cNvPr>
          <p:cNvSpPr txBox="1">
            <a:spLocks noGrp="1"/>
          </p:cNvSpPr>
          <p:nvPr>
            <p:ph type="title"/>
          </p:nvPr>
        </p:nvSpPr>
        <p:spPr>
          <a:xfrm>
            <a:off x="839784" y="457200"/>
            <a:ext cx="3932240" cy="1600200"/>
          </a:xfrm>
        </p:spPr>
        <p:txBody>
          <a:bodyPr anchor="b"/>
          <a:lstStyle>
            <a:lvl1pPr>
              <a:defRPr sz="3200"/>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FFE4BA84-536A-EFC1-3C80-31E4A8ABACD5}"/>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C4FD7CA-8A8A-E9DA-5615-F1C9E16E332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8409DD4-3CBE-2A2D-74F5-39E3FD881FF5}"/>
              </a:ext>
            </a:extLst>
          </p:cNvPr>
          <p:cNvSpPr txBox="1">
            <a:spLocks noGrp="1"/>
          </p:cNvSpPr>
          <p:nvPr>
            <p:ph type="dt" sz="half" idx="7"/>
          </p:nvPr>
        </p:nvSpPr>
        <p:spPr/>
        <p:txBody>
          <a:bodyPr/>
          <a:lstStyle>
            <a:lvl1pPr>
              <a:defRPr/>
            </a:lvl1pPr>
          </a:lstStyle>
          <a:p>
            <a:pPr lvl="0"/>
            <a:fld id="{A325D8A7-42DB-4AB5-9BBA-A5E074DFB00C}" type="datetime1">
              <a:rPr lang="es-ES"/>
              <a:pPr lvl="0"/>
              <a:t>17/05/2026</a:t>
            </a:fld>
            <a:endParaRPr lang="es-ES"/>
          </a:p>
        </p:txBody>
      </p:sp>
      <p:sp>
        <p:nvSpPr>
          <p:cNvPr id="6" name="Marcador de pie de página 5">
            <a:extLst>
              <a:ext uri="{FF2B5EF4-FFF2-40B4-BE49-F238E27FC236}">
                <a16:creationId xmlns:a16="http://schemas.microsoft.com/office/drawing/2014/main" id="{69B367EA-D93B-4A0C-8878-FD5F6363FA17}"/>
              </a:ext>
            </a:extLst>
          </p:cNvPr>
          <p:cNvSpPr txBox="1">
            <a:spLocks noGrp="1"/>
          </p:cNvSpPr>
          <p:nvPr>
            <p:ph type="ftr" sz="quarter" idx="9"/>
          </p:nvPr>
        </p:nvSpPr>
        <p:spPr/>
        <p:txBody>
          <a:bodyPr/>
          <a:lstStyle>
            <a:lvl1pPr>
              <a:defRPr/>
            </a:lvl1pPr>
          </a:lstStyle>
          <a:p>
            <a:pPr lvl="0"/>
            <a:endParaRPr lang="es-ES"/>
          </a:p>
        </p:txBody>
      </p:sp>
      <p:sp>
        <p:nvSpPr>
          <p:cNvPr id="7" name="Marcador de número de diapositiva 6">
            <a:extLst>
              <a:ext uri="{FF2B5EF4-FFF2-40B4-BE49-F238E27FC236}">
                <a16:creationId xmlns:a16="http://schemas.microsoft.com/office/drawing/2014/main" id="{048407C1-68BD-2758-4633-142A2E8FDDCC}"/>
              </a:ext>
            </a:extLst>
          </p:cNvPr>
          <p:cNvSpPr txBox="1">
            <a:spLocks noGrp="1"/>
          </p:cNvSpPr>
          <p:nvPr>
            <p:ph type="sldNum" sz="quarter" idx="8"/>
          </p:nvPr>
        </p:nvSpPr>
        <p:spPr/>
        <p:txBody>
          <a:bodyPr/>
          <a:lstStyle>
            <a:lvl1pPr>
              <a:defRPr/>
            </a:lvl1pPr>
          </a:lstStyle>
          <a:p>
            <a:pPr lvl="0"/>
            <a:fld id="{C31BEE3D-5E19-4BB8-9E01-F83302CF51D3}" type="slidenum">
              <a:t>‹Nº›</a:t>
            </a:fld>
            <a:endParaRPr lang="es-ES"/>
          </a:p>
        </p:txBody>
      </p:sp>
    </p:spTree>
    <p:extLst>
      <p:ext uri="{BB962C8B-B14F-4D97-AF65-F5344CB8AC3E}">
        <p14:creationId xmlns:p14="http://schemas.microsoft.com/office/powerpoint/2010/main" val="170585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29251-3445-85E4-7807-B66D946D70FF}"/>
              </a:ext>
            </a:extLst>
          </p:cNvPr>
          <p:cNvSpPr txBox="1">
            <a:spLocks noGrp="1"/>
          </p:cNvSpPr>
          <p:nvPr>
            <p:ph type="title"/>
          </p:nvPr>
        </p:nvSpPr>
        <p:spPr>
          <a:xfrm>
            <a:off x="839784" y="457200"/>
            <a:ext cx="3932240" cy="1600200"/>
          </a:xfrm>
        </p:spPr>
        <p:txBody>
          <a:bodyPr anchor="b"/>
          <a:lstStyle>
            <a:lvl1pPr>
              <a:defRPr sz="3200"/>
            </a:lvl1pPr>
          </a:lstStyle>
          <a:p>
            <a:pPr lvl="0"/>
            <a:r>
              <a:rPr lang="es-ES"/>
              <a:t>Haga clic para modificar el estilo de título del patrón</a:t>
            </a:r>
          </a:p>
        </p:txBody>
      </p:sp>
      <p:sp>
        <p:nvSpPr>
          <p:cNvPr id="3" name="Marcador de posición de imagen 2">
            <a:extLst>
              <a:ext uri="{FF2B5EF4-FFF2-40B4-BE49-F238E27FC236}">
                <a16:creationId xmlns:a16="http://schemas.microsoft.com/office/drawing/2014/main" id="{AB34013F-1ECA-3FF5-0915-925E4C39CB8E}"/>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s-ES"/>
          </a:p>
        </p:txBody>
      </p:sp>
      <p:sp>
        <p:nvSpPr>
          <p:cNvPr id="4" name="Marcador de texto 3">
            <a:extLst>
              <a:ext uri="{FF2B5EF4-FFF2-40B4-BE49-F238E27FC236}">
                <a16:creationId xmlns:a16="http://schemas.microsoft.com/office/drawing/2014/main" id="{B8E1B230-393B-297F-F32F-E9DE8FC5BE6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A53AA8-60A0-D0E1-4A7D-D09EB34AEC32}"/>
              </a:ext>
            </a:extLst>
          </p:cNvPr>
          <p:cNvSpPr txBox="1">
            <a:spLocks noGrp="1"/>
          </p:cNvSpPr>
          <p:nvPr>
            <p:ph type="dt" sz="half" idx="7"/>
          </p:nvPr>
        </p:nvSpPr>
        <p:spPr/>
        <p:txBody>
          <a:bodyPr/>
          <a:lstStyle>
            <a:lvl1pPr>
              <a:defRPr/>
            </a:lvl1pPr>
          </a:lstStyle>
          <a:p>
            <a:pPr lvl="0"/>
            <a:fld id="{28E74D19-8CA7-4EE6-9125-073A501C677F}" type="datetime1">
              <a:rPr lang="es-ES"/>
              <a:pPr lvl="0"/>
              <a:t>17/05/2026</a:t>
            </a:fld>
            <a:endParaRPr lang="es-ES"/>
          </a:p>
        </p:txBody>
      </p:sp>
      <p:sp>
        <p:nvSpPr>
          <p:cNvPr id="6" name="Marcador de pie de página 5">
            <a:extLst>
              <a:ext uri="{FF2B5EF4-FFF2-40B4-BE49-F238E27FC236}">
                <a16:creationId xmlns:a16="http://schemas.microsoft.com/office/drawing/2014/main" id="{CAE87512-3CCC-A865-9DC1-860ACE93E3BA}"/>
              </a:ext>
            </a:extLst>
          </p:cNvPr>
          <p:cNvSpPr txBox="1">
            <a:spLocks noGrp="1"/>
          </p:cNvSpPr>
          <p:nvPr>
            <p:ph type="ftr" sz="quarter" idx="9"/>
          </p:nvPr>
        </p:nvSpPr>
        <p:spPr/>
        <p:txBody>
          <a:bodyPr/>
          <a:lstStyle>
            <a:lvl1pPr>
              <a:defRPr/>
            </a:lvl1pPr>
          </a:lstStyle>
          <a:p>
            <a:pPr lvl="0"/>
            <a:endParaRPr lang="es-ES"/>
          </a:p>
        </p:txBody>
      </p:sp>
      <p:sp>
        <p:nvSpPr>
          <p:cNvPr id="7" name="Marcador de número de diapositiva 6">
            <a:extLst>
              <a:ext uri="{FF2B5EF4-FFF2-40B4-BE49-F238E27FC236}">
                <a16:creationId xmlns:a16="http://schemas.microsoft.com/office/drawing/2014/main" id="{3175754B-8E8D-8698-0554-315112863C29}"/>
              </a:ext>
            </a:extLst>
          </p:cNvPr>
          <p:cNvSpPr txBox="1">
            <a:spLocks noGrp="1"/>
          </p:cNvSpPr>
          <p:nvPr>
            <p:ph type="sldNum" sz="quarter" idx="8"/>
          </p:nvPr>
        </p:nvSpPr>
        <p:spPr/>
        <p:txBody>
          <a:bodyPr/>
          <a:lstStyle>
            <a:lvl1pPr>
              <a:defRPr/>
            </a:lvl1pPr>
          </a:lstStyle>
          <a:p>
            <a:pPr lvl="0"/>
            <a:fld id="{60B27B28-E61E-4323-9DC5-815DD591CE3C}" type="slidenum">
              <a:t>‹Nº›</a:t>
            </a:fld>
            <a:endParaRPr lang="es-ES"/>
          </a:p>
        </p:txBody>
      </p:sp>
    </p:spTree>
    <p:extLst>
      <p:ext uri="{BB962C8B-B14F-4D97-AF65-F5344CB8AC3E}">
        <p14:creationId xmlns:p14="http://schemas.microsoft.com/office/powerpoint/2010/main" val="313063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207BAB-8A99-C076-B751-049ED72CEAE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p>
        </p:txBody>
      </p:sp>
      <p:sp>
        <p:nvSpPr>
          <p:cNvPr id="3" name="Marcador de texto 2">
            <a:extLst>
              <a:ext uri="{FF2B5EF4-FFF2-40B4-BE49-F238E27FC236}">
                <a16:creationId xmlns:a16="http://schemas.microsoft.com/office/drawing/2014/main" id="{B1CE533E-C556-101D-92F3-3BFFC870360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DDF010-E78F-0505-0C53-FA6D5982A09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767676"/>
                </a:solidFill>
                <a:uFillTx/>
                <a:latin typeface="Aptos"/>
              </a:defRPr>
            </a:lvl1pPr>
          </a:lstStyle>
          <a:p>
            <a:pPr lvl="0"/>
            <a:fld id="{9E244E4F-340B-42EC-A78B-E417C000E8A3}" type="datetime1">
              <a:rPr lang="es-ES"/>
              <a:pPr lvl="0"/>
              <a:t>17/05/2026</a:t>
            </a:fld>
            <a:endParaRPr lang="es-ES"/>
          </a:p>
        </p:txBody>
      </p:sp>
      <p:sp>
        <p:nvSpPr>
          <p:cNvPr id="5" name="Marcador de pie de página 4">
            <a:extLst>
              <a:ext uri="{FF2B5EF4-FFF2-40B4-BE49-F238E27FC236}">
                <a16:creationId xmlns:a16="http://schemas.microsoft.com/office/drawing/2014/main" id="{04146C0E-FBF1-1B64-0DF3-4EABD4F07D25}"/>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s-ES" sz="1200" b="0" i="0" u="none" strike="noStrike" kern="1200" cap="none" spc="0" baseline="0">
                <a:solidFill>
                  <a:srgbClr val="767676"/>
                </a:solidFill>
                <a:uFillTx/>
                <a:latin typeface="Aptos"/>
              </a:defRPr>
            </a:lvl1pPr>
          </a:lstStyle>
          <a:p>
            <a:pPr lvl="0"/>
            <a:endParaRPr lang="es-ES"/>
          </a:p>
        </p:txBody>
      </p:sp>
      <p:sp>
        <p:nvSpPr>
          <p:cNvPr id="6" name="Marcador de número de diapositiva 5">
            <a:extLst>
              <a:ext uri="{FF2B5EF4-FFF2-40B4-BE49-F238E27FC236}">
                <a16:creationId xmlns:a16="http://schemas.microsoft.com/office/drawing/2014/main" id="{2CEA7AE3-B661-FD72-07CA-682B20EA322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767676"/>
                </a:solidFill>
                <a:uFillTx/>
                <a:latin typeface="Aptos"/>
              </a:defRPr>
            </a:lvl1pPr>
          </a:lstStyle>
          <a:p>
            <a:pPr lvl="0"/>
            <a:fld id="{81273149-7DFD-4310-A25A-6777864F00DB}" type="slidenum">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s-ES"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D94E18-7DE7-D657-FB61-E32F347CD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D7F26B-434E-33FF-5DC8-E38BBEC8D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518968-A6DE-1F9E-4052-66143A800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282B86-D48B-4989-B575-816C8A2A8DED}" type="datetimeFigureOut">
              <a:rPr lang="es-ES" smtClean="0"/>
              <a:t>17/05/2026</a:t>
            </a:fld>
            <a:endParaRPr lang="es-ES"/>
          </a:p>
        </p:txBody>
      </p:sp>
      <p:sp>
        <p:nvSpPr>
          <p:cNvPr id="5" name="Marcador de pie de página 4">
            <a:extLst>
              <a:ext uri="{FF2B5EF4-FFF2-40B4-BE49-F238E27FC236}">
                <a16:creationId xmlns:a16="http://schemas.microsoft.com/office/drawing/2014/main" id="{F9B0325F-2054-AE89-8578-C46EA2371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6CA9AA5-90B4-D378-4124-29C83E1FF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8849E4-B6A6-4EE2-A9C2-F76B554E492C}" type="slidenum">
              <a:rPr lang="es-ES" smtClean="0"/>
              <a:t>‹Nº›</a:t>
            </a:fld>
            <a:endParaRPr lang="es-ES"/>
          </a:p>
        </p:txBody>
      </p:sp>
    </p:spTree>
    <p:extLst>
      <p:ext uri="{BB962C8B-B14F-4D97-AF65-F5344CB8AC3E}">
        <p14:creationId xmlns:p14="http://schemas.microsoft.com/office/powerpoint/2010/main" val="1149223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jpg"/></Relationships>
</file>

<file path=ppt/slides/_rels/slide3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name="Slide37">
    <p:bg>
      <p:bgPr>
        <a:blipFill>
          <a:blip r:embed="rId2"/>
          <a:stretch>
            <a:fillRect/>
          </a:stretch>
        </a:blipFill>
        <a:effectLst/>
      </p:bgPr>
    </p:bg>
    <p:spTree>
      <p:nvGrpSpPr>
        <p:cNvPr id="1" name=""/>
        <p:cNvGrpSpPr/>
        <p:nvPr/>
      </p:nvGrpSpPr>
      <p:grpSpPr>
        <a:xfrm>
          <a:off x="0" y="0"/>
          <a:ext cx="0" cy="0"/>
          <a:chOff x="0" y="0"/>
          <a:chExt cx="0" cy="0"/>
        </a:xfrm>
      </p:grpSpPr>
      <p:pic>
        <p:nvPicPr>
          <p:cNvPr id="2" name="Imagen 3" descr="Un hombre con un plátano en la mano&#10;&#10;El contenido generado por IA puede ser incorrecto.">
            <a:extLst>
              <a:ext uri="{FF2B5EF4-FFF2-40B4-BE49-F238E27FC236}">
                <a16:creationId xmlns:a16="http://schemas.microsoft.com/office/drawing/2014/main" id="{FA295570-124A-2C9C-F2E8-E3FEC8087862}"/>
              </a:ext>
            </a:extLst>
          </p:cNvPr>
          <p:cNvPicPr>
            <a:picLocks noChangeAspect="1"/>
          </p:cNvPicPr>
          <p:nvPr/>
        </p:nvPicPr>
        <p:blipFill>
          <a:blip r:embed="rId3"/>
          <a:stretch>
            <a:fillRect/>
          </a:stretch>
        </p:blipFill>
        <p:spPr>
          <a:xfrm>
            <a:off x="7748131" y="223451"/>
            <a:ext cx="4217432" cy="4493507"/>
          </a:xfrm>
          <a:prstGeom prst="rect">
            <a:avLst/>
          </a:prstGeom>
          <a:noFill/>
          <a:ln cap="flat">
            <a:noFill/>
          </a:ln>
          <a:effectLst>
            <a:outerShdw dist="25396" dir="2700000" algn="tl">
              <a:srgbClr val="000000"/>
            </a:outerShdw>
          </a:effectLst>
        </p:spPr>
      </p:pic>
      <p:pic>
        <p:nvPicPr>
          <p:cNvPr id="3" name="Imagen 2" descr="Un dibujo de un hombre&#10;&#10;El contenido generado por IA puede ser incorrecto.">
            <a:extLst>
              <a:ext uri="{FF2B5EF4-FFF2-40B4-BE49-F238E27FC236}">
                <a16:creationId xmlns:a16="http://schemas.microsoft.com/office/drawing/2014/main" id="{830682EB-90AA-2748-9B93-882CC939E3A4}"/>
              </a:ext>
            </a:extLst>
          </p:cNvPr>
          <p:cNvPicPr>
            <a:picLocks noChangeAspect="1"/>
          </p:cNvPicPr>
          <p:nvPr/>
        </p:nvPicPr>
        <p:blipFill>
          <a:blip r:embed="rId4">
            <a:alphaModFix/>
          </a:blip>
          <a:stretch>
            <a:fillRect/>
          </a:stretch>
        </p:blipFill>
        <p:spPr>
          <a:xfrm>
            <a:off x="226442" y="318979"/>
            <a:ext cx="3760771" cy="3759299"/>
          </a:xfrm>
          <a:prstGeom prst="rect">
            <a:avLst/>
          </a:prstGeom>
          <a:noFill/>
          <a:ln cap="flat">
            <a:noFill/>
          </a:ln>
          <a:effectLst>
            <a:outerShdw dist="38096" dir="2700000" algn="tl">
              <a:srgbClr val="000000">
                <a:alpha val="86000"/>
              </a:srgbClr>
            </a:outerShdw>
          </a:effectLst>
        </p:spPr>
      </p:pic>
      <p:pic>
        <p:nvPicPr>
          <p:cNvPr id="4" name="Grafik 4">
            <a:extLst>
              <a:ext uri="{FF2B5EF4-FFF2-40B4-BE49-F238E27FC236}">
                <a16:creationId xmlns:a16="http://schemas.microsoft.com/office/drawing/2014/main" id="{37912A17-751A-4163-1268-F62C1982B178}"/>
              </a:ext>
            </a:extLst>
          </p:cNvPr>
          <p:cNvPicPr>
            <a:picLocks noChangeAspect="1"/>
          </p:cNvPicPr>
          <p:nvPr/>
        </p:nvPicPr>
        <p:blipFill>
          <a:blip r:embed="rId5"/>
          <a:stretch>
            <a:fillRect/>
          </a:stretch>
        </p:blipFill>
        <p:spPr>
          <a:xfrm>
            <a:off x="3236" y="0"/>
            <a:ext cx="12185523" cy="6858000"/>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0">
    <p:bg>
      <p:bgPr>
        <a:blipFill dpi="0" rotWithShape="1">
          <a:blip r:embed="rId3">
            <a:lum/>
          </a:blip>
          <a:srcRect/>
          <a:stretch>
            <a:fillRect l="-14000" r="-20000"/>
          </a:stretch>
        </a:blipFill>
        <a:effectLst/>
      </p:bgPr>
    </p:bg>
    <p:spTree>
      <p:nvGrpSpPr>
        <p:cNvPr id="1" name=""/>
        <p:cNvGrpSpPr/>
        <p:nvPr/>
      </p:nvGrpSpPr>
      <p:grpSpPr>
        <a:xfrm>
          <a:off x="0" y="0"/>
          <a:ext cx="0" cy="0"/>
          <a:chOff x="0" y="0"/>
          <a:chExt cx="0" cy="0"/>
        </a:xfrm>
      </p:grpSpPr>
      <p:pic>
        <p:nvPicPr>
          <p:cNvPr id="2" name="Imagen 9" descr="Imagen que contiene cama&#10;&#10;El contenido generado por IA puede ser incorrecto.">
            <a:extLst>
              <a:ext uri="{FF2B5EF4-FFF2-40B4-BE49-F238E27FC236}">
                <a16:creationId xmlns:a16="http://schemas.microsoft.com/office/drawing/2014/main" id="{E9AAEB50-5E3C-2C22-CD7A-E4C149D36D52}"/>
              </a:ext>
            </a:extLst>
          </p:cNvPr>
          <p:cNvPicPr>
            <a:picLocks noChangeAspect="1"/>
          </p:cNvPicPr>
          <p:nvPr/>
        </p:nvPicPr>
        <p:blipFill>
          <a:blip r:embed="rId4"/>
          <a:stretch>
            <a:fillRect/>
          </a:stretch>
        </p:blipFill>
        <p:spPr>
          <a:xfrm>
            <a:off x="374904" y="238082"/>
            <a:ext cx="7416003" cy="6198973"/>
          </a:xfrm>
          <a:prstGeom prst="rect">
            <a:avLst/>
          </a:prstGeom>
          <a:noFill/>
          <a:ln cap="flat">
            <a:noFill/>
          </a:ln>
        </p:spPr>
      </p:pic>
      <p:sp>
        <p:nvSpPr>
          <p:cNvPr id="3" name="1 Rectángulo">
            <a:extLst>
              <a:ext uri="{FF2B5EF4-FFF2-40B4-BE49-F238E27FC236}">
                <a16:creationId xmlns:a16="http://schemas.microsoft.com/office/drawing/2014/main" id="{A2710301-15DB-A488-FF83-565119180611}"/>
              </a:ext>
            </a:extLst>
          </p:cNvPr>
          <p:cNvSpPr/>
          <p:nvPr/>
        </p:nvSpPr>
        <p:spPr>
          <a:xfrm>
            <a:off x="7837849" y="353013"/>
            <a:ext cx="3888312" cy="44935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1200" cap="none" spc="0" baseline="0" dirty="0" err="1">
                <a:solidFill>
                  <a:srgbClr val="000000"/>
                </a:solidFill>
                <a:uFillTx/>
                <a:latin typeface="Aptos"/>
                <a:ea typeface="Aptos"/>
                <a:cs typeface="Aptos"/>
              </a:rPr>
              <a:t>Со</a:t>
            </a:r>
            <a:r>
              <a:rPr lang="es-ES" sz="3600" b="1" i="0" u="none" strike="noStrike" kern="1200" cap="none" spc="0" baseline="0" dirty="0">
                <a:solidFill>
                  <a:srgbClr val="000000"/>
                </a:solidFill>
                <a:uFillTx/>
                <a:latin typeface="Aptos"/>
                <a:ea typeface="Aptos"/>
                <a:cs typeface="Aptos"/>
              </a:rPr>
              <a:t> </a:t>
            </a:r>
            <a:r>
              <a:rPr lang="es-ES" sz="3600" b="1" i="0" u="none" strike="noStrike" kern="1200" cap="none" spc="0" baseline="0" dirty="0" err="1">
                <a:solidFill>
                  <a:srgbClr val="000000"/>
                </a:solidFill>
                <a:uFillTx/>
                <a:latin typeface="Aptos"/>
                <a:ea typeface="Aptos"/>
                <a:cs typeface="Aptos"/>
              </a:rPr>
              <a:t>вера</a:t>
            </a:r>
            <a:r>
              <a:rPr lang="es-ES" sz="3600" b="1" i="0" u="none" strike="noStrike" kern="1200" cap="none" spc="0" baseline="0" dirty="0">
                <a:solidFill>
                  <a:srgbClr val="000000"/>
                </a:solidFill>
                <a:uFillTx/>
                <a:latin typeface="Times New Roman"/>
              </a:rPr>
              <a:t> _______, </a:t>
            </a:r>
            <a:endParaRPr lang="en-US" sz="1800" b="0" i="0" u="none" strike="noStrike" kern="1200" cap="none" spc="0" baseline="0" dirty="0">
              <a:solidFill>
                <a:srgbClr val="000000"/>
              </a:solidFill>
              <a:uFillTx/>
              <a:latin typeface="Apto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dirty="0" err="1">
                <a:solidFill>
                  <a:srgbClr val="000000"/>
                </a:solidFill>
                <a:uFillTx/>
                <a:latin typeface="Aptos"/>
                <a:ea typeface="Aptos"/>
                <a:cs typeface="Aptos"/>
              </a:rPr>
              <a:t>Кога</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умре</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тој</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го</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спомна</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заминувањето</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на</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децата</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на</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Израел</a:t>
            </a:r>
            <a:r>
              <a:rPr lang="es-ES" sz="3200" b="1" i="0" u="none" strike="noStrike" kern="1200" cap="none" spc="0" baseline="0" dirty="0">
                <a:solidFill>
                  <a:srgbClr val="000000"/>
                </a:solidFill>
                <a:uFillTx/>
                <a:latin typeface="Aptos"/>
                <a:ea typeface="Aptos"/>
                <a:cs typeface="Aptos"/>
              </a:rPr>
              <a:t> и </a:t>
            </a:r>
            <a:r>
              <a:rPr lang="es-ES" sz="3200" b="1" i="0" u="none" strike="noStrike" kern="1200" cap="none" spc="0" baseline="0" dirty="0" err="1">
                <a:solidFill>
                  <a:srgbClr val="000000"/>
                </a:solidFill>
                <a:uFillTx/>
                <a:latin typeface="Aptos"/>
                <a:ea typeface="Aptos"/>
                <a:cs typeface="Aptos"/>
              </a:rPr>
              <a:t>даде</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заповед</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во</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врска</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со</a:t>
            </a:r>
            <a:endParaRPr lang="es-ES" sz="1800" b="0" i="0" u="none" strike="noStrike" kern="1200" cap="none" spc="0" baseline="0" dirty="0">
              <a:solidFill>
                <a:srgbClr val="000000"/>
              </a:solidFill>
              <a:uFillTx/>
              <a:latin typeface="Aptos"/>
              <a:ea typeface="Aptos"/>
              <a:cs typeface="Apto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dirty="0" err="1">
                <a:solidFill>
                  <a:srgbClr val="000000"/>
                </a:solidFill>
                <a:uFillTx/>
                <a:latin typeface="Aptos"/>
                <a:ea typeface="Aptos"/>
                <a:cs typeface="Aptos"/>
              </a:rPr>
              <a:t>неговите</a:t>
            </a:r>
            <a:r>
              <a:rPr lang="es-ES" sz="3200" b="1" i="0" u="none" strike="noStrike" kern="1200" cap="none" spc="0" baseline="0" dirty="0">
                <a:solidFill>
                  <a:srgbClr val="000000"/>
                </a:solidFill>
                <a:uFillTx/>
                <a:latin typeface="Aptos"/>
                <a:ea typeface="Aptos"/>
                <a:cs typeface="Aptos"/>
              </a:rPr>
              <a:t> </a:t>
            </a:r>
            <a:r>
              <a:rPr lang="es-ES" sz="3200" b="1" i="0" u="none" strike="noStrike" kern="1200" cap="none" spc="0" baseline="0" dirty="0" err="1">
                <a:solidFill>
                  <a:srgbClr val="000000"/>
                </a:solidFill>
                <a:uFillTx/>
                <a:latin typeface="Aptos"/>
                <a:ea typeface="Aptos"/>
                <a:cs typeface="Aptos"/>
              </a:rPr>
              <a:t>коски</a:t>
            </a:r>
            <a:r>
              <a:rPr lang="es-ES" sz="3200" b="1" i="0" u="none" strike="noStrike" kern="1200" cap="none" spc="0" baseline="0" dirty="0">
                <a:solidFill>
                  <a:srgbClr val="000000"/>
                </a:solidFill>
                <a:uFillTx/>
                <a:latin typeface="Aptos"/>
                <a:ea typeface="Aptos"/>
                <a:cs typeface="Aptos"/>
              </a:rPr>
              <a:t>.</a:t>
            </a:r>
            <a:r>
              <a:rPr lang="es-ES" sz="4000" b="1" i="0" u="none" strike="noStrike" kern="1200" cap="none" spc="0" baseline="0" dirty="0">
                <a:solidFill>
                  <a:srgbClr val="000000"/>
                </a:solidFill>
                <a:uFillTx/>
                <a:latin typeface="Times New Roman"/>
              </a:rPr>
              <a:t> </a:t>
            </a:r>
            <a:endParaRPr lang="es-ES" sz="1800" b="0" i="0" u="none" strike="noStrike" kern="1200" cap="none" spc="0" baseline="0" dirty="0">
              <a:solidFill>
                <a:srgbClr val="000000"/>
              </a:solidFill>
              <a:uFillTx/>
              <a:latin typeface="Apto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000000"/>
                </a:solidFill>
                <a:uFillTx/>
                <a:latin typeface="Aptos"/>
              </a:rPr>
              <a:t>(</a:t>
            </a:r>
            <a:r>
              <a:rPr lang="es-ES" sz="1800" b="1" i="0" u="none" strike="noStrike" kern="1200" cap="none" spc="0" baseline="0" dirty="0" err="1">
                <a:solidFill>
                  <a:srgbClr val="000000"/>
                </a:solidFill>
                <a:uFillTx/>
                <a:latin typeface="Aptos"/>
                <a:ea typeface="Aptos"/>
                <a:cs typeface="Aptos"/>
              </a:rPr>
              <a:t>стих</a:t>
            </a:r>
            <a:r>
              <a:rPr lang="es-ES" sz="1800" b="1" i="0" u="none" strike="noStrike" kern="1200" cap="none" spc="0" baseline="0" dirty="0">
                <a:solidFill>
                  <a:srgbClr val="000000"/>
                </a:solidFill>
                <a:uFillTx/>
                <a:latin typeface="Aptos"/>
                <a:ea typeface="Aptos"/>
                <a:cs typeface="Aptos"/>
              </a:rPr>
              <a:t> 22) [</a:t>
            </a:r>
            <a:r>
              <a:rPr lang="es-ES" sz="1800" b="1" i="0" u="none" strike="noStrike" kern="1200" cap="none" spc="0" baseline="0" dirty="0" err="1">
                <a:solidFill>
                  <a:srgbClr val="000000"/>
                </a:solidFill>
                <a:uFillTx/>
                <a:latin typeface="Aptos"/>
                <a:ea typeface="Aptos"/>
                <a:cs typeface="Aptos"/>
              </a:rPr>
              <a:t>Битие</a:t>
            </a:r>
            <a:r>
              <a:rPr lang="es-ES" sz="1800" b="1" i="0" u="none" strike="noStrike" kern="1200" cap="none" spc="0" baseline="0" dirty="0">
                <a:solidFill>
                  <a:srgbClr val="000000"/>
                </a:solidFill>
                <a:uFillTx/>
                <a:latin typeface="Aptos"/>
                <a:ea typeface="Aptos"/>
                <a:cs typeface="Aptos"/>
              </a:rPr>
              <a:t> 50:25-26]</a:t>
            </a:r>
            <a:r>
              <a:rPr lang="es-ES" sz="1800" b="1" i="0" u="none" strike="noStrike" kern="1200" cap="none" spc="0" baseline="0" dirty="0">
                <a:solidFill>
                  <a:srgbClr val="000000"/>
                </a:solidFill>
                <a:uFillTx/>
                <a:latin typeface="Times New Roman"/>
              </a:rPr>
              <a:t>:25-26]</a:t>
            </a:r>
            <a:endParaRPr lang="es-ES" sz="4000" b="1" i="0" u="none" strike="noStrike" kern="1200" cap="none" spc="0" baseline="0" dirty="0">
              <a:solidFill>
                <a:srgbClr val="000000"/>
              </a:solidFill>
              <a:uFillTx/>
              <a:latin typeface="Times New Roman"/>
              <a:cs typeface="Times New Roman"/>
            </a:endParaRPr>
          </a:p>
        </p:txBody>
      </p:sp>
      <p:sp>
        <p:nvSpPr>
          <p:cNvPr id="4" name="2 Rectángulo">
            <a:extLst>
              <a:ext uri="{FF2B5EF4-FFF2-40B4-BE49-F238E27FC236}">
                <a16:creationId xmlns:a16="http://schemas.microsoft.com/office/drawing/2014/main" id="{8ACDC494-CBBB-11E0-4A7B-8B53D682A270}"/>
              </a:ext>
            </a:extLst>
          </p:cNvPr>
          <p:cNvSpPr/>
          <p:nvPr/>
        </p:nvSpPr>
        <p:spPr>
          <a:xfrm>
            <a:off x="9704066" y="349364"/>
            <a:ext cx="1559810"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1200" cap="none" spc="0" baseline="0">
                <a:solidFill>
                  <a:srgbClr val="C00000"/>
                </a:solidFill>
                <a:uFillTx/>
                <a:latin typeface="Aptos"/>
                <a:ea typeface="Aptos"/>
                <a:cs typeface="Aptos"/>
              </a:rPr>
              <a:t>Јосиф</a:t>
            </a:r>
            <a:endParaRPr lang="en-US" sz="3600" b="1" i="0" u="none" strike="noStrike" kern="1200" cap="none" spc="0" baseline="0">
              <a:solidFill>
                <a:srgbClr val="000000"/>
              </a:solidFill>
              <a:uFillTx/>
              <a:latin typeface="Aptos"/>
            </a:endParaRPr>
          </a:p>
        </p:txBody>
      </p:sp>
      <p:cxnSp>
        <p:nvCxnSpPr>
          <p:cNvPr id="5" name="Conector recto 4">
            <a:extLst>
              <a:ext uri="{FF2B5EF4-FFF2-40B4-BE49-F238E27FC236}">
                <a16:creationId xmlns:a16="http://schemas.microsoft.com/office/drawing/2014/main" id="{7691B9DC-7E5E-132A-D39A-2F23D25B5930}"/>
              </a:ext>
            </a:extLst>
          </p:cNvPr>
          <p:cNvCxnSpPr/>
          <p:nvPr/>
        </p:nvCxnSpPr>
        <p:spPr>
          <a:xfrm>
            <a:off x="7825663" y="209059"/>
            <a:ext cx="0" cy="6227996"/>
          </a:xfrm>
          <a:prstGeom prst="straightConnector1">
            <a:avLst/>
          </a:prstGeom>
          <a:noFill/>
          <a:ln w="57150" cap="flat">
            <a:solidFill>
              <a:srgbClr val="7E1098"/>
            </a:solidFill>
            <a:prstDash val="solid"/>
            <a:miter/>
          </a:ln>
        </p:spPr>
      </p:cxnSp>
      <p:sp>
        <p:nvSpPr>
          <p:cNvPr id="6" name="CuadroTexto 5">
            <a:extLst>
              <a:ext uri="{FF2B5EF4-FFF2-40B4-BE49-F238E27FC236}">
                <a16:creationId xmlns:a16="http://schemas.microsoft.com/office/drawing/2014/main" id="{6045F274-B65D-4BB6-351F-B5AE7494326E}"/>
              </a:ext>
            </a:extLst>
          </p:cNvPr>
          <p:cNvSpPr txBox="1"/>
          <p:nvPr/>
        </p:nvSpPr>
        <p:spPr>
          <a:xfrm>
            <a:off x="299347" y="6447260"/>
            <a:ext cx="11279508" cy="400114"/>
          </a:xfrm>
          <a:prstGeom prst="rect">
            <a:avLst/>
          </a:prstGeom>
          <a:solidFill>
            <a:srgbClr val="80198E"/>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FFFFFF"/>
                </a:solidFill>
                <a:effectLst>
                  <a:outerShdw dist="38096" dir="2700000">
                    <a:srgbClr val="000000"/>
                  </a:outerShdw>
                </a:effectLst>
                <a:uFillTx/>
                <a:latin typeface="Aptos"/>
                <a:ea typeface="Aptos"/>
                <a:cs typeface="Aptos"/>
              </a:rPr>
              <a:t>Оставам сведоштво за идните генерации за сигурноста дека Бог ќе дојде да нè избави.</a:t>
            </a:r>
            <a:endParaRPr lang="en-US" sz="1800" b="1" i="0" u="none" strike="noStrike" kern="1200" cap="none" spc="0" baseline="0">
              <a:solidFill>
                <a:srgbClr val="FFFFFF"/>
              </a:solidFill>
              <a:uFillTx/>
              <a:latin typeface="Aptos"/>
              <a:ea typeface="Aptos"/>
              <a:cs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11">
    <p:bg>
      <p:bgPr>
        <a:blipFill dpi="0" rotWithShape="1">
          <a:blip r:embed="rId3">
            <a:alphaModFix amt="87000"/>
            <a:lum/>
          </a:blip>
          <a:srcRect/>
          <a:stretch>
            <a:fillRect l="-2000" t="-2000" r="-3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D195D893-C039-E152-51B1-B0E8797C2BF1}"/>
              </a:ext>
            </a:extLst>
          </p:cNvPr>
          <p:cNvSpPr/>
          <p:nvPr/>
        </p:nvSpPr>
        <p:spPr>
          <a:xfrm>
            <a:off x="3207422" y="243513"/>
            <a:ext cx="5950768" cy="637097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3400" b="1" i="0" u="none" strike="noStrike" kern="1200" cap="none" spc="0" baseline="0" dirty="0">
                <a:solidFill>
                  <a:srgbClr val="000000"/>
                </a:solidFill>
                <a:uFillTx/>
                <a:latin typeface="Times New Roman"/>
              </a:rPr>
              <a:t>Со вера,</a:t>
            </a:r>
            <a:r>
              <a:rPr lang="de-DE" sz="3400" b="1" i="0" u="none" strike="noStrike" kern="1200" cap="none" spc="0" baseline="0" dirty="0">
                <a:solidFill>
                  <a:srgbClr val="000000"/>
                </a:solidFill>
                <a:uFillTx/>
                <a:latin typeface="Times New Roman"/>
              </a:rPr>
              <a:t>_______</a:t>
            </a:r>
            <a:r>
              <a:rPr lang="ru-RU" sz="3400" b="1" i="0" u="none" strike="noStrike" kern="1200" cap="none" spc="0" baseline="0" dirty="0">
                <a:solidFill>
                  <a:srgbClr val="000000"/>
                </a:solidFill>
                <a:uFillTx/>
                <a:latin typeface="Times New Roman"/>
              </a:rPr>
              <a:t>кога</a:t>
            </a:r>
            <a:r>
              <a:rPr lang="de-DE" sz="3400" b="1" i="0" u="none" strike="noStrike" kern="1200" cap="none" spc="0" baseline="0" dirty="0">
                <a:solidFill>
                  <a:srgbClr val="000000"/>
                </a:solidFill>
                <a:uFillTx/>
                <a:latin typeface="Times New Roman"/>
              </a:rPr>
              <a:t> </a:t>
            </a:r>
            <a:r>
              <a:rPr lang="ru-RU" sz="3400" b="1" i="0" u="none" strike="noStrike" kern="1200" cap="none" spc="0" baseline="0" dirty="0">
                <a:solidFill>
                  <a:srgbClr val="000000"/>
                </a:solidFill>
                <a:uFillTx/>
                <a:latin typeface="Times New Roman"/>
              </a:rPr>
              <a:t>порасна, одби да биде наречен син на фараоновата ќерка, избирајќи да биде малтретиран заедно со Божјиот народ отколку да ужива во минливите задоволства на гревот. Срамот заради Христос го сметаше за поскап од египетските богатства. (ст. 24-27) [Излез 5:1]</a:t>
            </a:r>
            <a:endParaRPr lang="es-ES" sz="3400" b="1" i="0" u="none" strike="noStrike" kern="1200" cap="none" spc="0" baseline="0" dirty="0">
              <a:solidFill>
                <a:srgbClr val="000000"/>
              </a:solidFill>
              <a:uFillTx/>
              <a:latin typeface="Times New Roman"/>
            </a:endParaRPr>
          </a:p>
        </p:txBody>
      </p:sp>
      <p:pic>
        <p:nvPicPr>
          <p:cNvPr id="3" name="Imagen 4" descr="Imagen que contiene sostener, viejo, hombre, tabla&#10;&#10;El contenido generado por IA puede ser incorrecto.">
            <a:extLst>
              <a:ext uri="{FF2B5EF4-FFF2-40B4-BE49-F238E27FC236}">
                <a16:creationId xmlns:a16="http://schemas.microsoft.com/office/drawing/2014/main" id="{973BDD04-C267-3B26-107A-B46898960C56}"/>
              </a:ext>
            </a:extLst>
          </p:cNvPr>
          <p:cNvPicPr>
            <a:picLocks noChangeAspect="1"/>
          </p:cNvPicPr>
          <p:nvPr/>
        </p:nvPicPr>
        <p:blipFill>
          <a:blip r:embed="rId4"/>
          <a:stretch>
            <a:fillRect/>
          </a:stretch>
        </p:blipFill>
        <p:spPr>
          <a:xfrm>
            <a:off x="9017053" y="517074"/>
            <a:ext cx="2981465" cy="4041044"/>
          </a:xfrm>
          <a:prstGeom prst="rect">
            <a:avLst/>
          </a:prstGeom>
          <a:solidFill>
            <a:srgbClr val="EDEDED"/>
          </a:solidFill>
          <a:ln w="88897" cap="sq">
            <a:solidFill>
              <a:srgbClr val="FFE171"/>
            </a:solidFill>
            <a:prstDash val="solid"/>
            <a:miter/>
          </a:ln>
          <a:effectLst>
            <a:outerShdw dir="16200000" algn="tl">
              <a:srgbClr val="000000">
                <a:alpha val="45000"/>
              </a:srgbClr>
            </a:outerShdw>
          </a:effectLst>
        </p:spPr>
      </p:pic>
      <p:pic>
        <p:nvPicPr>
          <p:cNvPr id="4" name="Imagen 6" descr="Imagen que contiene persona, interior, jugando, hombre&#10;&#10;El contenido generado por IA puede ser incorrecto.">
            <a:extLst>
              <a:ext uri="{FF2B5EF4-FFF2-40B4-BE49-F238E27FC236}">
                <a16:creationId xmlns:a16="http://schemas.microsoft.com/office/drawing/2014/main" id="{A19FFB99-8D9A-8B95-7A06-24A79902E3CB}"/>
              </a:ext>
            </a:extLst>
          </p:cNvPr>
          <p:cNvPicPr>
            <a:picLocks noChangeAspect="1"/>
          </p:cNvPicPr>
          <p:nvPr/>
        </p:nvPicPr>
        <p:blipFill>
          <a:blip r:embed="rId5"/>
          <a:stretch>
            <a:fillRect/>
          </a:stretch>
        </p:blipFill>
        <p:spPr>
          <a:xfrm>
            <a:off x="241931" y="164985"/>
            <a:ext cx="2908112" cy="3878701"/>
          </a:xfrm>
          <a:prstGeom prst="rect">
            <a:avLst/>
          </a:prstGeom>
          <a:solidFill>
            <a:srgbClr val="EDEDED"/>
          </a:solidFill>
          <a:ln w="88897" cap="sq">
            <a:solidFill>
              <a:srgbClr val="819F37"/>
            </a:solidFill>
            <a:prstDash val="solid"/>
            <a:miter/>
          </a:ln>
          <a:effectLst>
            <a:outerShdw dir="16200000" algn="tl">
              <a:srgbClr val="000000">
                <a:alpha val="45000"/>
              </a:srgbClr>
            </a:outerShdw>
          </a:effectLst>
        </p:spPr>
      </p:pic>
      <p:pic>
        <p:nvPicPr>
          <p:cNvPr id="5" name="Imagen 10" descr="Un grupo de personas disfrazadas&#10;&#10;El contenido generado por IA puede ser incorrecto.">
            <a:extLst>
              <a:ext uri="{FF2B5EF4-FFF2-40B4-BE49-F238E27FC236}">
                <a16:creationId xmlns:a16="http://schemas.microsoft.com/office/drawing/2014/main" id="{5FF758AA-D2FF-E369-2DF2-FC4D17F78A03}"/>
              </a:ext>
            </a:extLst>
          </p:cNvPr>
          <p:cNvPicPr>
            <a:picLocks noChangeAspect="1"/>
          </p:cNvPicPr>
          <p:nvPr/>
        </p:nvPicPr>
        <p:blipFill>
          <a:blip r:embed="rId6"/>
          <a:stretch>
            <a:fillRect/>
          </a:stretch>
        </p:blipFill>
        <p:spPr>
          <a:xfrm>
            <a:off x="241931" y="4192011"/>
            <a:ext cx="2755983" cy="2296652"/>
          </a:xfrm>
          <a:prstGeom prst="rect">
            <a:avLst/>
          </a:prstGeom>
          <a:solidFill>
            <a:srgbClr val="EDEDED"/>
          </a:solidFill>
          <a:ln w="88897" cap="sq">
            <a:solidFill>
              <a:srgbClr val="819F37"/>
            </a:solidFill>
            <a:prstDash val="solid"/>
            <a:miter/>
          </a:ln>
          <a:effectLst>
            <a:outerShdw dir="16200000" algn="tl">
              <a:srgbClr val="000000">
                <a:alpha val="45000"/>
              </a:srgbClr>
            </a:outerShdw>
          </a:effectLst>
        </p:spPr>
      </p:pic>
      <p:pic>
        <p:nvPicPr>
          <p:cNvPr id="6" name="Imagen 12">
            <a:extLst>
              <a:ext uri="{FF2B5EF4-FFF2-40B4-BE49-F238E27FC236}">
                <a16:creationId xmlns:a16="http://schemas.microsoft.com/office/drawing/2014/main" id="{8EDFA78F-E5B3-1A66-BAB5-AB756CC4FE41}"/>
              </a:ext>
            </a:extLst>
          </p:cNvPr>
          <p:cNvPicPr>
            <a:picLocks noChangeAspect="1"/>
          </p:cNvPicPr>
          <p:nvPr/>
        </p:nvPicPr>
        <p:blipFill>
          <a:blip r:embed="rId7"/>
          <a:srcRect l="5296" r="5296"/>
          <a:stretch>
            <a:fillRect/>
          </a:stretch>
        </p:blipFill>
        <p:spPr>
          <a:xfrm>
            <a:off x="9047448" y="4670407"/>
            <a:ext cx="2951070" cy="1824273"/>
          </a:xfrm>
          <a:prstGeom prst="rect">
            <a:avLst/>
          </a:prstGeom>
          <a:solidFill>
            <a:srgbClr val="EDEDED"/>
          </a:solidFill>
          <a:ln w="88897" cap="sq">
            <a:solidFill>
              <a:srgbClr val="FFE171"/>
            </a:solidFill>
            <a:prstDash val="solid"/>
            <a:miter/>
          </a:ln>
          <a:effectLst>
            <a:outerShdw dir="16200000" algn="tl">
              <a:srgbClr val="000000">
                <a:alpha val="45000"/>
              </a:srgbClr>
            </a:outerShdw>
          </a:effectLst>
        </p:spPr>
      </p:pic>
      <p:sp>
        <p:nvSpPr>
          <p:cNvPr id="7" name="2 Rectángulo">
            <a:extLst>
              <a:ext uri="{FF2B5EF4-FFF2-40B4-BE49-F238E27FC236}">
                <a16:creationId xmlns:a16="http://schemas.microsoft.com/office/drawing/2014/main" id="{FF77A812-2BD3-9B07-D67B-025156196982}"/>
              </a:ext>
            </a:extLst>
          </p:cNvPr>
          <p:cNvSpPr/>
          <p:nvPr/>
        </p:nvSpPr>
        <p:spPr>
          <a:xfrm>
            <a:off x="4901915" y="243513"/>
            <a:ext cx="1513487" cy="61555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400" b="1" i="0" u="none" strike="noStrike" kern="1200" cap="none" spc="0" baseline="0">
                <a:solidFill>
                  <a:srgbClr val="C00000"/>
                </a:solidFill>
                <a:uFillTx/>
                <a:latin typeface="Times New Roman"/>
              </a:rPr>
              <a:t>Мојсеј</a:t>
            </a:r>
            <a:endParaRPr lang="es-ES" sz="3400" b="0" i="0" u="none" strike="noStrike" kern="1200" cap="none" spc="0" baseline="0">
              <a:solidFill>
                <a:srgbClr val="C00000"/>
              </a:solidFill>
              <a:uFillTx/>
              <a:latin typeface="Times New Roman"/>
            </a:endParaRPr>
          </a:p>
        </p:txBody>
      </p:sp>
      <p:sp>
        <p:nvSpPr>
          <p:cNvPr id="8" name="CuadroTexto 5">
            <a:extLst>
              <a:ext uri="{FF2B5EF4-FFF2-40B4-BE49-F238E27FC236}">
                <a16:creationId xmlns:a16="http://schemas.microsoft.com/office/drawing/2014/main" id="{43CCBBDE-7032-8875-BD52-691285540736}"/>
              </a:ext>
            </a:extLst>
          </p:cNvPr>
          <p:cNvSpPr txBox="1"/>
          <p:nvPr/>
        </p:nvSpPr>
        <p:spPr>
          <a:xfrm>
            <a:off x="3233611" y="39355"/>
            <a:ext cx="8881868" cy="338556"/>
          </a:xfrm>
          <a:prstGeom prst="rect">
            <a:avLst/>
          </a:prstGeom>
          <a:solidFill>
            <a:srgbClr val="7A8B52"/>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FFFFFF"/>
                </a:solidFill>
                <a:effectLst>
                  <a:outerShdw dist="38096" dir="2700000">
                    <a:srgbClr val="000000"/>
                  </a:outerShdw>
                </a:effectLst>
                <a:uFillTx/>
                <a:latin typeface="Aptos"/>
              </a:rPr>
              <a:t>Ги отфрлам световните почести и слави и бирам да бидам дел од Божјиот народ.</a:t>
            </a:r>
            <a:endParaRPr lang="es-ES" sz="16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0"/>
                                          </p:val>
                                        </p:tav>
                                        <p:tav tm="100000">
                                          <p:val>
                                            <p:strVal val="#ppt_w"/>
                                          </p:val>
                                        </p:tav>
                                      </p:tavLst>
                                    </p:anim>
                                    <p:anim calcmode="lin" valueType="num">
                                      <p:cBhvr>
                                        <p:cTn id="17" dur="500" fill="hold"/>
                                        <p:tgtEl>
                                          <p:spTgt spid="7"/>
                                        </p:tgtEl>
                                        <p:attrNameLst>
                                          <p:attrName>ppt_h</p:attrName>
                                        </p:attrNameLst>
                                      </p:cBhvr>
                                      <p:tavLst>
                                        <p:tav tm="0">
                                          <p:val>
                                            <p:str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strVal val="4*#ppt_w"/>
                                          </p:val>
                                        </p:tav>
                                        <p:tav tm="100000">
                                          <p:val>
                                            <p:strVal val="#ppt_w"/>
                                          </p:val>
                                        </p:tav>
                                      </p:tavLst>
                                    </p:anim>
                                    <p:anim calcmode="lin" valueType="num">
                                      <p:cBhvr>
                                        <p:cTn id="24"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48">
    <p:bg>
      <p:bgPr>
        <a:blipFill dpi="0" rotWithShape="1">
          <a:blip r:embed="rId3">
            <a:alphaModFix amt="72000"/>
            <a:lum/>
          </a:blip>
          <a:srcRect/>
          <a:stretch>
            <a:fillRect l="-17000" t="-2000" r="-2000" b="-2000"/>
          </a:stretch>
        </a:blipFill>
        <a:effectLst/>
      </p:bgPr>
    </p:bg>
    <p:spTree>
      <p:nvGrpSpPr>
        <p:cNvPr id="1" name=""/>
        <p:cNvGrpSpPr/>
        <p:nvPr/>
      </p:nvGrpSpPr>
      <p:grpSpPr>
        <a:xfrm>
          <a:off x="0" y="0"/>
          <a:ext cx="0" cy="0"/>
          <a:chOff x="0" y="0"/>
          <a:chExt cx="0" cy="0"/>
        </a:xfrm>
      </p:grpSpPr>
      <p:pic>
        <p:nvPicPr>
          <p:cNvPr id="2" name="Imagen 3" descr="Un grupo de personas junto a una chimenea&#10;&#10;El contenido generado por IA puede ser incorrecto.">
            <a:extLst>
              <a:ext uri="{FF2B5EF4-FFF2-40B4-BE49-F238E27FC236}">
                <a16:creationId xmlns:a16="http://schemas.microsoft.com/office/drawing/2014/main" id="{1447EC84-9964-40F3-EB5B-C6D937A0A551}"/>
              </a:ext>
            </a:extLst>
          </p:cNvPr>
          <p:cNvPicPr>
            <a:picLocks noChangeAspect="1"/>
          </p:cNvPicPr>
          <p:nvPr/>
        </p:nvPicPr>
        <p:blipFill>
          <a:blip r:embed="rId4"/>
          <a:stretch>
            <a:fillRect/>
          </a:stretch>
        </p:blipFill>
        <p:spPr>
          <a:xfrm>
            <a:off x="202608" y="124285"/>
            <a:ext cx="4587188" cy="6364379"/>
          </a:xfrm>
          <a:prstGeom prst="rect">
            <a:avLst/>
          </a:prstGeom>
          <a:solidFill>
            <a:srgbClr val="EDEDED"/>
          </a:solidFill>
          <a:ln w="88897" cap="sq">
            <a:solidFill>
              <a:srgbClr val="C00000"/>
            </a:solidFill>
            <a:prstDash val="solid"/>
            <a:miter/>
          </a:ln>
          <a:effectLst>
            <a:outerShdw dir="16200000" algn="tl">
              <a:srgbClr val="000000">
                <a:alpha val="45000"/>
              </a:srgbClr>
            </a:outerShdw>
          </a:effectLst>
        </p:spPr>
      </p:pic>
      <p:sp>
        <p:nvSpPr>
          <p:cNvPr id="3" name="1 Rectángulo">
            <a:extLst>
              <a:ext uri="{FF2B5EF4-FFF2-40B4-BE49-F238E27FC236}">
                <a16:creationId xmlns:a16="http://schemas.microsoft.com/office/drawing/2014/main" id="{45A5F255-1F71-913E-7332-9F79CB3BB303}"/>
              </a:ext>
            </a:extLst>
          </p:cNvPr>
          <p:cNvSpPr/>
          <p:nvPr/>
        </p:nvSpPr>
        <p:spPr>
          <a:xfrm>
            <a:off x="4888144" y="297865"/>
            <a:ext cx="3513353" cy="624786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Со вера,</a:t>
            </a:r>
            <a:r>
              <a:rPr lang="de-DE" sz="4000" b="1" i="0" u="none" strike="noStrike" kern="1200" cap="none" spc="0" baseline="0">
                <a:solidFill>
                  <a:srgbClr val="000000"/>
                </a:solidFill>
                <a:uFillTx/>
                <a:latin typeface="Times New Roman"/>
              </a:rPr>
              <a:t>_____</a:t>
            </a:r>
            <a:r>
              <a:rPr lang="ru-RU" sz="4000" b="1" i="0" u="none" strike="noStrike" kern="1200" cap="none" spc="0" baseline="0">
                <a:solidFill>
                  <a:srgbClr val="000000"/>
                </a:solidFill>
                <a:uFillTx/>
                <a:latin typeface="Times New Roman"/>
              </a:rPr>
              <a:t> ја прослави Пасхата и попрскуваше со крв, за да не ги допре оној што ги уништуваше првородените. (ст. 28</a:t>
            </a:r>
            <a:r>
              <a:rPr lang="ru-RU" sz="2800" b="1" i="0" u="none" strike="noStrike" kern="1200" cap="none" spc="0" baseline="0">
                <a:solidFill>
                  <a:srgbClr val="000000"/>
                </a:solidFill>
                <a:uFillTx/>
                <a:latin typeface="Times New Roman"/>
              </a:rPr>
              <a:t>)[Излез 12]</a:t>
            </a:r>
            <a:endParaRPr lang="es-ES" sz="4000" b="1" i="0" u="none" strike="noStrike" kern="1200" cap="none" spc="0" baseline="0">
              <a:solidFill>
                <a:srgbClr val="000000"/>
              </a:solidFill>
              <a:uFillTx/>
              <a:latin typeface="Times New Roman"/>
            </a:endParaRPr>
          </a:p>
        </p:txBody>
      </p:sp>
      <p:sp>
        <p:nvSpPr>
          <p:cNvPr id="4" name="2 Rectángulo">
            <a:extLst>
              <a:ext uri="{FF2B5EF4-FFF2-40B4-BE49-F238E27FC236}">
                <a16:creationId xmlns:a16="http://schemas.microsoft.com/office/drawing/2014/main" id="{0149C812-3225-1857-A0CA-2C61F2C33DEA}"/>
              </a:ext>
            </a:extLst>
          </p:cNvPr>
          <p:cNvSpPr/>
          <p:nvPr/>
        </p:nvSpPr>
        <p:spPr>
          <a:xfrm>
            <a:off x="6722357" y="372014"/>
            <a:ext cx="1608191" cy="58477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C00000"/>
                </a:solidFill>
                <a:uFillTx/>
                <a:latin typeface="Times New Roman"/>
              </a:rPr>
              <a:t>Мојсеј</a:t>
            </a:r>
            <a:endParaRPr lang="es-ES" sz="3700" b="0" i="0" u="none" strike="noStrike" kern="1200" cap="none" spc="0" baseline="0">
              <a:solidFill>
                <a:srgbClr val="C00000"/>
              </a:solidFill>
              <a:uFillTx/>
              <a:latin typeface="Times New Roman"/>
            </a:endParaRPr>
          </a:p>
        </p:txBody>
      </p:sp>
      <p:pic>
        <p:nvPicPr>
          <p:cNvPr id="5" name="Imagen 8" descr="Personas sentadas en una mesa&#10;&#10;El contenido generado por IA puede ser incorrecto.">
            <a:extLst>
              <a:ext uri="{FF2B5EF4-FFF2-40B4-BE49-F238E27FC236}">
                <a16:creationId xmlns:a16="http://schemas.microsoft.com/office/drawing/2014/main" id="{5CB284E4-1CF7-A2B9-EDB4-264DF30E4D4F}"/>
              </a:ext>
            </a:extLst>
          </p:cNvPr>
          <p:cNvPicPr>
            <a:picLocks noChangeAspect="1"/>
          </p:cNvPicPr>
          <p:nvPr/>
        </p:nvPicPr>
        <p:blipFill>
          <a:blip r:embed="rId5"/>
          <a:stretch>
            <a:fillRect/>
          </a:stretch>
        </p:blipFill>
        <p:spPr>
          <a:xfrm>
            <a:off x="8401507" y="124285"/>
            <a:ext cx="3515776" cy="6443996"/>
          </a:xfrm>
          <a:prstGeom prst="rect">
            <a:avLst/>
          </a:prstGeom>
          <a:solidFill>
            <a:srgbClr val="EDEDED"/>
          </a:solidFill>
          <a:ln w="88897" cap="sq">
            <a:solidFill>
              <a:srgbClr val="C00000"/>
            </a:solidFill>
            <a:prstDash val="solid"/>
            <a:miter/>
          </a:ln>
          <a:effectLst>
            <a:outerShdw dir="16200000" algn="tl">
              <a:srgbClr val="000000">
                <a:alpha val="45000"/>
              </a:srgbClr>
            </a:outerShdw>
          </a:effectLst>
        </p:spPr>
      </p:pic>
      <p:sp>
        <p:nvSpPr>
          <p:cNvPr id="6" name="CuadroTexto 2">
            <a:extLst>
              <a:ext uri="{FF2B5EF4-FFF2-40B4-BE49-F238E27FC236}">
                <a16:creationId xmlns:a16="http://schemas.microsoft.com/office/drawing/2014/main" id="{02F5B633-D719-141A-BB36-B6937E146DC5}"/>
              </a:ext>
            </a:extLst>
          </p:cNvPr>
          <p:cNvSpPr txBox="1"/>
          <p:nvPr/>
        </p:nvSpPr>
        <p:spPr>
          <a:xfrm>
            <a:off x="4291919" y="6468785"/>
            <a:ext cx="4464905"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FFFFFF"/>
                </a:solidFill>
                <a:effectLst>
                  <a:outerShdw dist="38096" dir="2700000">
                    <a:srgbClr val="000000"/>
                  </a:outerShdw>
                </a:effectLst>
                <a:uFillTx/>
                <a:latin typeface="Aptos"/>
              </a:rPr>
              <a:t>Ја прифаќам замената што ја подготвил Бог.</a:t>
            </a:r>
            <a:endParaRPr lang="es-ES" sz="16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name="Slide44">
    <p:bg>
      <p:bgPr>
        <a:blipFill dpi="0" rotWithShape="1">
          <a:blip r:embed="rId3">
            <a:lum/>
          </a:blip>
          <a:srcRect/>
          <a:stretch>
            <a:fillRect l="-8000" t="-14000" b="-10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DC41A0BB-FD75-0411-DFC5-2D8C9E87B17D}"/>
              </a:ext>
            </a:extLst>
          </p:cNvPr>
          <p:cNvSpPr/>
          <p:nvPr/>
        </p:nvSpPr>
        <p:spPr>
          <a:xfrm>
            <a:off x="214179" y="3735845"/>
            <a:ext cx="6623566" cy="25545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3200" b="1" i="0" u="none" strike="noStrike" kern="1200" cap="none" spc="0" baseline="0">
                <a:solidFill>
                  <a:srgbClr val="000000"/>
                </a:solidFill>
                <a:uFillTx/>
                <a:latin typeface="Times New Roman"/>
              </a:rPr>
              <a:t>Со вера</a:t>
            </a:r>
            <a:r>
              <a:rPr lang="de-DE" sz="3200" b="1" i="0" u="none" strike="noStrike" kern="1200" cap="none" spc="0" baseline="0">
                <a:solidFill>
                  <a:srgbClr val="000000"/>
                </a:solidFill>
                <a:uFillTx/>
                <a:latin typeface="Times New Roman"/>
              </a:rPr>
              <a:t>____________ </a:t>
            </a:r>
            <a:r>
              <a:rPr lang="ru-RU" sz="3200" b="1" i="0" u="none" strike="noStrike" kern="1200" cap="none" spc="0" baseline="0">
                <a:solidFill>
                  <a:srgbClr val="000000"/>
                </a:solidFill>
                <a:uFillTx/>
                <a:latin typeface="Times New Roman"/>
              </a:rPr>
              <a:t>го преминаа Црвеното Море како по сува земја; но кога Египќаните се обидоа да го сторат тоа, се удавија. (ст. 29) [Излез 14]</a:t>
            </a:r>
            <a:endParaRPr lang="es-ES" sz="3200" b="1" i="0" u="none" strike="noStrike" kern="1200" cap="none" spc="0" baseline="0">
              <a:solidFill>
                <a:srgbClr val="000000"/>
              </a:solidFill>
              <a:uFillTx/>
              <a:latin typeface="Times New Roman"/>
            </a:endParaRPr>
          </a:p>
        </p:txBody>
      </p:sp>
      <p:sp>
        <p:nvSpPr>
          <p:cNvPr id="3" name="2 Rectángulo">
            <a:extLst>
              <a:ext uri="{FF2B5EF4-FFF2-40B4-BE49-F238E27FC236}">
                <a16:creationId xmlns:a16="http://schemas.microsoft.com/office/drawing/2014/main" id="{ED5E989B-4872-F43E-448B-471006970733}"/>
              </a:ext>
            </a:extLst>
          </p:cNvPr>
          <p:cNvSpPr/>
          <p:nvPr/>
        </p:nvSpPr>
        <p:spPr>
          <a:xfrm>
            <a:off x="1572265" y="3651244"/>
            <a:ext cx="2995446"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Израелците</a:t>
            </a:r>
            <a:endParaRPr lang="es-ES" sz="1400" b="0" i="0" u="none" strike="noStrike" kern="1200" cap="none" spc="0" baseline="0">
              <a:solidFill>
                <a:srgbClr val="C00000"/>
              </a:solidFill>
              <a:uFillTx/>
              <a:latin typeface="Times New Roman"/>
            </a:endParaRPr>
          </a:p>
        </p:txBody>
      </p:sp>
      <p:pic>
        <p:nvPicPr>
          <p:cNvPr id="4" name="Imagen 4" descr="Imagen que contiene naturaleza, hombre, tabla, frente&#10;&#10;El contenido generado por IA puede ser incorrecto.">
            <a:extLst>
              <a:ext uri="{FF2B5EF4-FFF2-40B4-BE49-F238E27FC236}">
                <a16:creationId xmlns:a16="http://schemas.microsoft.com/office/drawing/2014/main" id="{DB3F74EE-D850-B70D-2092-269A33A951B6}"/>
              </a:ext>
            </a:extLst>
          </p:cNvPr>
          <p:cNvPicPr>
            <a:picLocks noChangeAspect="1"/>
          </p:cNvPicPr>
          <p:nvPr/>
        </p:nvPicPr>
        <p:blipFill>
          <a:blip r:embed="rId4"/>
          <a:srcRect b="7657"/>
          <a:stretch>
            <a:fillRect/>
          </a:stretch>
        </p:blipFill>
        <p:spPr>
          <a:xfrm>
            <a:off x="149778" y="133319"/>
            <a:ext cx="6565355" cy="3410830"/>
          </a:xfrm>
          <a:prstGeom prst="rect">
            <a:avLst/>
          </a:prstGeom>
          <a:solidFill>
            <a:srgbClr val="EDEDED"/>
          </a:solidFill>
          <a:ln cap="flat">
            <a:noFill/>
          </a:ln>
          <a:effectLst>
            <a:outerShdw dist="38096" dir="2700000" algn="tl">
              <a:srgbClr val="000000">
                <a:alpha val="40000"/>
              </a:srgbClr>
            </a:outerShdw>
          </a:effectLst>
        </p:spPr>
      </p:pic>
      <p:pic>
        <p:nvPicPr>
          <p:cNvPr id="5" name="Imagen 10" descr="Un grupo de personas surfeando en el mar&#10;&#10;El contenido generado por IA puede ser incorrecto.">
            <a:extLst>
              <a:ext uri="{FF2B5EF4-FFF2-40B4-BE49-F238E27FC236}">
                <a16:creationId xmlns:a16="http://schemas.microsoft.com/office/drawing/2014/main" id="{8BCCAA7B-467E-EB5B-7C3B-F7EF5475B2CE}"/>
              </a:ext>
            </a:extLst>
          </p:cNvPr>
          <p:cNvPicPr>
            <a:picLocks noChangeAspect="1"/>
          </p:cNvPicPr>
          <p:nvPr/>
        </p:nvPicPr>
        <p:blipFill>
          <a:blip r:embed="rId5"/>
          <a:srcRect l="1095" r="11268"/>
          <a:stretch>
            <a:fillRect/>
          </a:stretch>
        </p:blipFill>
        <p:spPr>
          <a:xfrm>
            <a:off x="6837755" y="133319"/>
            <a:ext cx="5343616" cy="6348770"/>
          </a:xfrm>
          <a:prstGeom prst="rect">
            <a:avLst/>
          </a:prstGeom>
          <a:solidFill>
            <a:srgbClr val="EDEDED"/>
          </a:solidFill>
          <a:ln cap="flat">
            <a:noFill/>
          </a:ln>
          <a:effectLst>
            <a:outerShdw dist="38096" dir="8100000" algn="tl">
              <a:srgbClr val="000000">
                <a:alpha val="40000"/>
              </a:srgbClr>
            </a:outerShdw>
          </a:effectLst>
        </p:spPr>
      </p:pic>
      <p:sp>
        <p:nvSpPr>
          <p:cNvPr id="6" name="CuadroTexto 2">
            <a:extLst>
              <a:ext uri="{FF2B5EF4-FFF2-40B4-BE49-F238E27FC236}">
                <a16:creationId xmlns:a16="http://schemas.microsoft.com/office/drawing/2014/main" id="{F2A5E497-7703-5756-1564-1CFA68FD6D82}"/>
              </a:ext>
            </a:extLst>
          </p:cNvPr>
          <p:cNvSpPr txBox="1"/>
          <p:nvPr/>
        </p:nvSpPr>
        <p:spPr>
          <a:xfrm>
            <a:off x="733165" y="6482090"/>
            <a:ext cx="1084922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Продолжувам напред среде прогонство, знаејќи дека Бог на крајот ќе го уништи злото.</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45">
    <p:bg>
      <p:bgPr>
        <a:blipFill dpi="0" rotWithShape="1">
          <a:blip r:embed="rId3">
            <a:lum/>
          </a:blip>
          <a:srcRect/>
          <a:stretch>
            <a:fillRect l="-5000" t="-17000" b="-17000"/>
          </a:stretch>
        </a:blipFill>
        <a:effectLst/>
      </p:bgPr>
    </p:bg>
    <p:spTree>
      <p:nvGrpSpPr>
        <p:cNvPr id="1" name=""/>
        <p:cNvGrpSpPr/>
        <p:nvPr/>
      </p:nvGrpSpPr>
      <p:grpSpPr>
        <a:xfrm>
          <a:off x="0" y="0"/>
          <a:ext cx="0" cy="0"/>
          <a:chOff x="0" y="0"/>
          <a:chExt cx="0" cy="0"/>
        </a:xfrm>
      </p:grpSpPr>
      <p:pic>
        <p:nvPicPr>
          <p:cNvPr id="2" name="Imagen 8" descr="Imagen que contiene pasto, exterior, edificio, viejo&#10;&#10;El contenido generado por IA puede ser incorrecto.">
            <a:extLst>
              <a:ext uri="{FF2B5EF4-FFF2-40B4-BE49-F238E27FC236}">
                <a16:creationId xmlns:a16="http://schemas.microsoft.com/office/drawing/2014/main" id="{9CCCA2AC-06DF-4C28-853C-F697106624BD}"/>
              </a:ext>
            </a:extLst>
          </p:cNvPr>
          <p:cNvPicPr>
            <a:picLocks noChangeAspect="1"/>
          </p:cNvPicPr>
          <p:nvPr/>
        </p:nvPicPr>
        <p:blipFill>
          <a:blip r:embed="rId4"/>
          <a:stretch>
            <a:fillRect/>
          </a:stretch>
        </p:blipFill>
        <p:spPr>
          <a:xfrm>
            <a:off x="1633749" y="388848"/>
            <a:ext cx="6769129" cy="3811018"/>
          </a:xfrm>
          <a:prstGeom prst="rect">
            <a:avLst/>
          </a:prstGeom>
          <a:solidFill>
            <a:srgbClr val="EDEDED"/>
          </a:solidFill>
          <a:ln cap="flat">
            <a:noFill/>
          </a:ln>
          <a:effectLst>
            <a:outerShdw dist="38096" dir="2700000" algn="tl">
              <a:srgbClr val="583632"/>
            </a:outerShdw>
          </a:effectLst>
        </p:spPr>
      </p:pic>
      <p:sp>
        <p:nvSpPr>
          <p:cNvPr id="3" name="1 Rectángulo">
            <a:extLst>
              <a:ext uri="{FF2B5EF4-FFF2-40B4-BE49-F238E27FC236}">
                <a16:creationId xmlns:a16="http://schemas.microsoft.com/office/drawing/2014/main" id="{E87B6EEF-F748-605A-D6B8-169C9FB01D2B}"/>
              </a:ext>
            </a:extLst>
          </p:cNvPr>
          <p:cNvSpPr/>
          <p:nvPr/>
        </p:nvSpPr>
        <p:spPr>
          <a:xfrm>
            <a:off x="1547146" y="4593433"/>
            <a:ext cx="10644859" cy="212365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400" b="1" i="0" u="none" strike="noStrike" kern="1200" cap="none" spc="0" baseline="0">
                <a:solidFill>
                  <a:srgbClr val="000000"/>
                </a:solidFill>
                <a:uFillTx/>
                <a:latin typeface="Times New Roman"/>
              </a:rPr>
              <a:t>Со вера</a:t>
            </a:r>
            <a:r>
              <a:rPr lang="de-DE" sz="4400" b="1" i="0" u="none" strike="noStrike" kern="1200" cap="none" spc="0" baseline="0">
                <a:solidFill>
                  <a:srgbClr val="000000"/>
                </a:solidFill>
                <a:uFillTx/>
                <a:latin typeface="Times New Roman"/>
              </a:rPr>
              <a:t>___________________</a:t>
            </a:r>
            <a:r>
              <a:rPr lang="ru-RU" sz="4400" b="1" i="0" u="none" strike="noStrike" kern="1200" cap="none" spc="0" baseline="0">
                <a:solidFill>
                  <a:srgbClr val="000000"/>
                </a:solidFill>
                <a:uFillTx/>
                <a:latin typeface="Times New Roman"/>
              </a:rPr>
              <a:t> паднаа ѕидините на Ерихон откако беа опколени седум дена. (ст. 30) </a:t>
            </a:r>
            <a:r>
              <a:rPr lang="ru-RU" sz="3200" b="1" i="0" u="none" strike="noStrike" kern="1200" cap="none" spc="0" baseline="0">
                <a:solidFill>
                  <a:srgbClr val="000000"/>
                </a:solidFill>
                <a:uFillTx/>
                <a:latin typeface="Times New Roman"/>
              </a:rPr>
              <a:t>[Исус Навин 6]</a:t>
            </a:r>
            <a:endParaRPr lang="es-ES" sz="4400" b="1" i="0" u="none" strike="noStrike" kern="1200" cap="none" spc="0" baseline="0">
              <a:solidFill>
                <a:srgbClr val="000000"/>
              </a:solidFill>
              <a:uFillTx/>
              <a:latin typeface="Times New Roman"/>
            </a:endParaRPr>
          </a:p>
        </p:txBody>
      </p:sp>
      <p:sp>
        <p:nvSpPr>
          <p:cNvPr id="4" name="2 Rectángulo">
            <a:extLst>
              <a:ext uri="{FF2B5EF4-FFF2-40B4-BE49-F238E27FC236}">
                <a16:creationId xmlns:a16="http://schemas.microsoft.com/office/drawing/2014/main" id="{81AB569C-58F4-447D-C3F1-369121E21BF5}"/>
              </a:ext>
            </a:extLst>
          </p:cNvPr>
          <p:cNvSpPr/>
          <p:nvPr/>
        </p:nvSpPr>
        <p:spPr>
          <a:xfrm>
            <a:off x="4289477" y="4613102"/>
            <a:ext cx="5808588" cy="70788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C00000"/>
                </a:solidFill>
                <a:uFillTx/>
                <a:latin typeface="Times New Roman"/>
              </a:rPr>
              <a:t>на народот на Израел</a:t>
            </a:r>
            <a:endParaRPr lang="es-ES" sz="1600" b="0" i="0" u="none" strike="noStrike" kern="1200" cap="none" spc="0" baseline="0">
              <a:solidFill>
                <a:srgbClr val="C00000"/>
              </a:solidFill>
              <a:uFillTx/>
              <a:latin typeface="Times New Roman"/>
            </a:endParaRPr>
          </a:p>
        </p:txBody>
      </p:sp>
      <p:sp>
        <p:nvSpPr>
          <p:cNvPr id="5" name="Diagrama de flujo: retraso 1">
            <a:extLst>
              <a:ext uri="{FF2B5EF4-FFF2-40B4-BE49-F238E27FC236}">
                <a16:creationId xmlns:a16="http://schemas.microsoft.com/office/drawing/2014/main" id="{8E8BFC1D-992C-D112-DBD0-B20E22E355D7}"/>
              </a:ext>
            </a:extLst>
          </p:cNvPr>
          <p:cNvSpPr/>
          <p:nvPr/>
        </p:nvSpPr>
        <p:spPr>
          <a:xfrm flipH="1">
            <a:off x="8665924" y="403360"/>
            <a:ext cx="3526081" cy="4345493"/>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blipFill>
            <a:blip r:embed="rId5">
              <a:alphaModFix/>
            </a:blip>
            <a:stretch>
              <a:fillRect/>
            </a:stretch>
          </a:blipFill>
          <a:ln cap="flat">
            <a:noFill/>
            <a:prstDash val="solid"/>
          </a:ln>
          <a:effectLst>
            <a:outerShdw dist="38096" dir="8100000" algn="tl">
              <a:srgbClr val="000000">
                <a:alpha val="66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ptos"/>
            </a:endParaRPr>
          </a:p>
        </p:txBody>
      </p:sp>
      <p:sp>
        <p:nvSpPr>
          <p:cNvPr id="6" name="CuadroTexto 5">
            <a:extLst>
              <a:ext uri="{FF2B5EF4-FFF2-40B4-BE49-F238E27FC236}">
                <a16:creationId xmlns:a16="http://schemas.microsoft.com/office/drawing/2014/main" id="{1019F621-0025-3EFD-3573-C5DFC8EB0E11}"/>
              </a:ext>
            </a:extLst>
          </p:cNvPr>
          <p:cNvSpPr txBox="1"/>
          <p:nvPr/>
        </p:nvSpPr>
        <p:spPr>
          <a:xfrm>
            <a:off x="1633749" y="-11265"/>
            <a:ext cx="10475878"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Јас правам што ми заповеда Бог, знаејќи дека Бог ќе го направи својот дел.</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name="Slide12">
    <p:bg>
      <p:bgPr>
        <a:blipFill dpi="0" rotWithShape="1">
          <a:blip r:embed="rId3">
            <a:lum/>
          </a:blip>
          <a:srcRect/>
          <a:stretch>
            <a:fillRect l="-5000" t="-5000" r="-10000" b="-5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98940C3B-9CB7-17C2-E8BA-080957B2EEF1}"/>
              </a:ext>
            </a:extLst>
          </p:cNvPr>
          <p:cNvSpPr/>
          <p:nvPr/>
        </p:nvSpPr>
        <p:spPr>
          <a:xfrm>
            <a:off x="891009" y="445367"/>
            <a:ext cx="10958288" cy="212365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400" b="1" i="0" u="none" strike="noStrike" kern="1200" cap="none" spc="0" baseline="0">
                <a:solidFill>
                  <a:srgbClr val="000000"/>
                </a:solidFill>
                <a:uFillTx/>
                <a:latin typeface="Times New Roman"/>
              </a:rPr>
              <a:t>Со вера</a:t>
            </a:r>
            <a:r>
              <a:rPr lang="de-DE" sz="4400" b="1" i="0" u="none" strike="noStrike" kern="1200" cap="none" spc="0" baseline="0">
                <a:solidFill>
                  <a:srgbClr val="000000"/>
                </a:solidFill>
                <a:uFillTx/>
                <a:latin typeface="Times New Roman"/>
              </a:rPr>
              <a:t>_____</a:t>
            </a:r>
            <a:r>
              <a:rPr lang="ru-RU" sz="4400" b="1" i="0" u="none" strike="noStrike" kern="1200" cap="none" spc="0" baseline="0">
                <a:solidFill>
                  <a:srgbClr val="000000"/>
                </a:solidFill>
                <a:uFillTx/>
                <a:latin typeface="Times New Roman"/>
              </a:rPr>
              <a:t> блудницата не загина со непослушните, бидејќи ги прими шпионите во мир. (ст. 31) [Исус Навин 2]</a:t>
            </a:r>
            <a:endParaRPr lang="es-ES" sz="4400" b="1" i="0" u="none" strike="noStrike" kern="1200" cap="none" spc="0" baseline="0">
              <a:solidFill>
                <a:srgbClr val="000000"/>
              </a:solidFill>
              <a:uFillTx/>
              <a:latin typeface="Times New Roman"/>
            </a:endParaRPr>
          </a:p>
        </p:txBody>
      </p:sp>
      <p:sp>
        <p:nvSpPr>
          <p:cNvPr id="3" name="2 Rectángulo">
            <a:extLst>
              <a:ext uri="{FF2B5EF4-FFF2-40B4-BE49-F238E27FC236}">
                <a16:creationId xmlns:a16="http://schemas.microsoft.com/office/drawing/2014/main" id="{516E12D7-AD7B-C08F-6FA0-5275DC6AF160}"/>
              </a:ext>
            </a:extLst>
          </p:cNvPr>
          <p:cNvSpPr/>
          <p:nvPr/>
        </p:nvSpPr>
        <p:spPr>
          <a:xfrm>
            <a:off x="3257641" y="445367"/>
            <a:ext cx="1933901"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Раав</a:t>
            </a:r>
            <a:endParaRPr lang="es-ES" sz="1800" b="0" i="0" u="none" strike="noStrike" kern="1200" cap="none" spc="0" baseline="0">
              <a:solidFill>
                <a:srgbClr val="C00000"/>
              </a:solidFill>
              <a:uFillTx/>
              <a:latin typeface="Times New Roman"/>
            </a:endParaRPr>
          </a:p>
        </p:txBody>
      </p:sp>
      <p:pic>
        <p:nvPicPr>
          <p:cNvPr id="4" name="Imagen 5" descr="Dibujo de un hombre&#10;&#10;El contenido generado por IA puede ser incorrecto.">
            <a:extLst>
              <a:ext uri="{FF2B5EF4-FFF2-40B4-BE49-F238E27FC236}">
                <a16:creationId xmlns:a16="http://schemas.microsoft.com/office/drawing/2014/main" id="{3D88825C-F41F-2919-ACF7-BB5B1D13F555}"/>
              </a:ext>
            </a:extLst>
          </p:cNvPr>
          <p:cNvPicPr>
            <a:picLocks noChangeAspect="1"/>
          </p:cNvPicPr>
          <p:nvPr/>
        </p:nvPicPr>
        <p:blipFill>
          <a:blip r:embed="rId4"/>
          <a:srcRect t="12783"/>
          <a:stretch>
            <a:fillRect/>
          </a:stretch>
        </p:blipFill>
        <p:spPr>
          <a:xfrm>
            <a:off x="132624" y="2685144"/>
            <a:ext cx="5963378" cy="4029075"/>
          </a:xfrm>
          <a:prstGeom prst="rect">
            <a:avLst/>
          </a:prstGeom>
          <a:solidFill>
            <a:srgbClr val="884C64"/>
          </a:solidFill>
          <a:ln w="88897" cap="sq">
            <a:solidFill>
              <a:srgbClr val="E7BEBD"/>
            </a:solidFill>
            <a:prstDash val="solid"/>
            <a:miter/>
          </a:ln>
        </p:spPr>
      </p:pic>
      <p:pic>
        <p:nvPicPr>
          <p:cNvPr id="5" name="Imagen 7" descr="Imagen que contiene exterior, persona, gente, hombre&#10;&#10;El contenido generado por IA puede ser incorrecto.">
            <a:extLst>
              <a:ext uri="{FF2B5EF4-FFF2-40B4-BE49-F238E27FC236}">
                <a16:creationId xmlns:a16="http://schemas.microsoft.com/office/drawing/2014/main" id="{A8B1029A-1290-FEE0-7759-A5212CF4676D}"/>
              </a:ext>
            </a:extLst>
          </p:cNvPr>
          <p:cNvPicPr>
            <a:picLocks noChangeAspect="1"/>
          </p:cNvPicPr>
          <p:nvPr/>
        </p:nvPicPr>
        <p:blipFill>
          <a:blip r:embed="rId5"/>
          <a:srcRect t="6786" b="1500"/>
          <a:stretch>
            <a:fillRect/>
          </a:stretch>
        </p:blipFill>
        <p:spPr>
          <a:xfrm>
            <a:off x="6371767" y="2685144"/>
            <a:ext cx="5687604" cy="4029075"/>
          </a:xfrm>
          <a:prstGeom prst="rect">
            <a:avLst/>
          </a:prstGeom>
          <a:solidFill>
            <a:srgbClr val="884C64"/>
          </a:solidFill>
          <a:ln w="88897" cap="sq">
            <a:solidFill>
              <a:srgbClr val="6C0000"/>
            </a:solidFill>
            <a:prstDash val="solid"/>
            <a:miter/>
          </a:ln>
        </p:spPr>
      </p:pic>
      <p:sp>
        <p:nvSpPr>
          <p:cNvPr id="6" name="CuadroTexto 4">
            <a:extLst>
              <a:ext uri="{FF2B5EF4-FFF2-40B4-BE49-F238E27FC236}">
                <a16:creationId xmlns:a16="http://schemas.microsoft.com/office/drawing/2014/main" id="{46BD2FED-5865-37FF-FD87-5BEE684456FA}"/>
              </a:ext>
            </a:extLst>
          </p:cNvPr>
          <p:cNvSpPr txBox="1"/>
          <p:nvPr/>
        </p:nvSpPr>
        <p:spPr>
          <a:xfrm>
            <a:off x="4136864" y="17903"/>
            <a:ext cx="4891802" cy="369335"/>
          </a:xfrm>
          <a:prstGeom prst="rect">
            <a:avLst/>
          </a:prstGeom>
          <a:solidFill>
            <a:srgbClr val="6D0202"/>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FFFFFF"/>
                </a:solidFill>
                <a:effectLst>
                  <a:outerShdw dist="38096" dir="2700000">
                    <a:srgbClr val="000000"/>
                  </a:outerShdw>
                </a:effectLst>
                <a:uFillTx/>
                <a:latin typeface="Aptos"/>
              </a:rPr>
              <a:t>Се однесувам добро кон Божјите гласници</a:t>
            </a:r>
            <a:endParaRPr lang="es-ES" sz="18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14">
    <p:bg>
      <p:bgPr>
        <a:blipFill dpi="0" rotWithShape="1">
          <a:blip r:embed="rId3">
            <a:alphaModFix amt="78000"/>
            <a:lum/>
          </a:blip>
          <a:srcRect/>
          <a:stretch>
            <a:fillRect l="-5000" t="-10000" r="-5000" b="-1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4D22B0C-1215-9250-48E5-0BF81AA891C3}"/>
              </a:ext>
            </a:extLst>
          </p:cNvPr>
          <p:cNvSpPr/>
          <p:nvPr/>
        </p:nvSpPr>
        <p:spPr>
          <a:xfrm>
            <a:off x="763834" y="310127"/>
            <a:ext cx="5966478" cy="624786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Со вера</a:t>
            </a:r>
            <a:r>
              <a:rPr lang="de-DE" sz="4000" b="1" i="0" u="none" strike="noStrike" kern="1200" cap="none" spc="0" baseline="0">
                <a:solidFill>
                  <a:srgbClr val="000000"/>
                </a:solidFill>
                <a:uFillTx/>
                <a:latin typeface="Times New Roman"/>
              </a:rPr>
              <a:t>_______</a:t>
            </a:r>
            <a:r>
              <a:rPr lang="ru-RU" sz="4000" b="1" i="0" u="none" strike="noStrike" kern="1200" cap="none" spc="0" baseline="0">
                <a:solidFill>
                  <a:srgbClr val="000000"/>
                </a:solidFill>
                <a:uFillTx/>
                <a:latin typeface="Times New Roman"/>
              </a:rPr>
              <a:t> ја победи војската на Мадијанците и Амаличаните, која беше како скакулци во мноштво, со само 300 луѓе, сите со труби во рацете и со запалени факели во ќупови. (ст. 32) [Судии 7]</a:t>
            </a:r>
            <a:endParaRPr lang="es-ES" sz="4000" b="1" i="0" u="none" strike="noStrike" kern="1200" cap="none" spc="0" baseline="0">
              <a:solidFill>
                <a:srgbClr val="000000"/>
              </a:solidFill>
              <a:uFillTx/>
              <a:latin typeface="Times New Roman"/>
            </a:endParaRPr>
          </a:p>
        </p:txBody>
      </p:sp>
      <p:sp>
        <p:nvSpPr>
          <p:cNvPr id="3" name="2 Rectángulo">
            <a:extLst>
              <a:ext uri="{FF2B5EF4-FFF2-40B4-BE49-F238E27FC236}">
                <a16:creationId xmlns:a16="http://schemas.microsoft.com/office/drawing/2014/main" id="{B4BBB671-4C80-2D38-728B-2F6706DE094B}"/>
              </a:ext>
            </a:extLst>
          </p:cNvPr>
          <p:cNvSpPr/>
          <p:nvPr/>
        </p:nvSpPr>
        <p:spPr>
          <a:xfrm>
            <a:off x="2467426" y="300005"/>
            <a:ext cx="2133596"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Гидеон</a:t>
            </a:r>
            <a:endParaRPr lang="es-ES" sz="1800" b="0" i="0" u="none" strike="noStrike" kern="1200" cap="none" spc="0" baseline="0">
              <a:solidFill>
                <a:srgbClr val="C00000"/>
              </a:solidFill>
              <a:uFillTx/>
              <a:latin typeface="Times New Roman"/>
            </a:endParaRPr>
          </a:p>
        </p:txBody>
      </p:sp>
      <p:pic>
        <p:nvPicPr>
          <p:cNvPr id="4" name="Imagen 7" descr="Un dibujo de un grupo de personas en una playa&#10;&#10;El contenido generado por IA puede ser incorrecto.">
            <a:extLst>
              <a:ext uri="{FF2B5EF4-FFF2-40B4-BE49-F238E27FC236}">
                <a16:creationId xmlns:a16="http://schemas.microsoft.com/office/drawing/2014/main" id="{C4EBD510-661C-1551-A1D1-B4EAD1D037BA}"/>
              </a:ext>
            </a:extLst>
          </p:cNvPr>
          <p:cNvPicPr>
            <a:picLocks noChangeAspect="1"/>
          </p:cNvPicPr>
          <p:nvPr/>
        </p:nvPicPr>
        <p:blipFill>
          <a:blip r:embed="rId4"/>
          <a:stretch>
            <a:fillRect/>
          </a:stretch>
        </p:blipFill>
        <p:spPr>
          <a:xfrm>
            <a:off x="7242624" y="368265"/>
            <a:ext cx="4775197" cy="6128171"/>
          </a:xfrm>
          <a:prstGeom prst="rect">
            <a:avLst/>
          </a:prstGeom>
          <a:noFill/>
          <a:ln cap="flat">
            <a:noFill/>
          </a:ln>
        </p:spPr>
      </p:pic>
      <p:cxnSp>
        <p:nvCxnSpPr>
          <p:cNvPr id="5" name="Conector recto 4">
            <a:extLst>
              <a:ext uri="{FF2B5EF4-FFF2-40B4-BE49-F238E27FC236}">
                <a16:creationId xmlns:a16="http://schemas.microsoft.com/office/drawing/2014/main" id="{2FF10FCD-841A-9951-97B3-C40C2FE24B5D}"/>
              </a:ext>
            </a:extLst>
          </p:cNvPr>
          <p:cNvCxnSpPr/>
          <p:nvPr/>
        </p:nvCxnSpPr>
        <p:spPr>
          <a:xfrm>
            <a:off x="7242624" y="368265"/>
            <a:ext cx="0" cy="6128172"/>
          </a:xfrm>
          <a:prstGeom prst="straightConnector1">
            <a:avLst/>
          </a:prstGeom>
          <a:noFill/>
          <a:ln w="38103" cap="flat">
            <a:solidFill>
              <a:srgbClr val="404040"/>
            </a:solidFill>
            <a:prstDash val="solid"/>
            <a:miter/>
          </a:ln>
        </p:spPr>
      </p:cxnSp>
      <p:sp>
        <p:nvSpPr>
          <p:cNvPr id="6" name="CuadroTexto 5">
            <a:extLst>
              <a:ext uri="{FF2B5EF4-FFF2-40B4-BE49-F238E27FC236}">
                <a16:creationId xmlns:a16="http://schemas.microsoft.com/office/drawing/2014/main" id="{AB3A2DF8-60B8-98F9-BDA0-21073FAAB80F}"/>
              </a:ext>
            </a:extLst>
          </p:cNvPr>
          <p:cNvSpPr txBox="1"/>
          <p:nvPr/>
        </p:nvSpPr>
        <p:spPr>
          <a:xfrm>
            <a:off x="428368" y="6527279"/>
            <a:ext cx="11195218"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FFFFFF"/>
                </a:solidFill>
                <a:effectLst>
                  <a:outerShdw dist="38096" dir="2700000">
                    <a:srgbClr val="000000"/>
                  </a:outerShdw>
                </a:effectLst>
                <a:uFillTx/>
                <a:latin typeface="Aptos"/>
              </a:rPr>
              <a:t>Со Бога, можам да се соочам со секој проблем и ја користам досетливоста што ми ја даде Тој.</a:t>
            </a:r>
            <a:endParaRPr lang="es-ES" sz="18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name="Slide38">
    <p:bg>
      <p:bgPr>
        <a:blipFill dpi="0" rotWithShape="1">
          <a:blip r:embed="rId3">
            <a:lum/>
          </a:blip>
          <a:srcRect/>
          <a:stretch>
            <a:fillRect l="-15000" t="-6000" r="-3000" b="-14000"/>
          </a:stretch>
        </a:blipFill>
        <a:effectLst/>
      </p:bgPr>
    </p:bg>
    <p:spTree>
      <p:nvGrpSpPr>
        <p:cNvPr id="1" name=""/>
        <p:cNvGrpSpPr/>
        <p:nvPr/>
      </p:nvGrpSpPr>
      <p:grpSpPr>
        <a:xfrm>
          <a:off x="0" y="0"/>
          <a:ext cx="0" cy="0"/>
          <a:chOff x="0" y="0"/>
          <a:chExt cx="0" cy="0"/>
        </a:xfrm>
      </p:grpSpPr>
      <p:pic>
        <p:nvPicPr>
          <p:cNvPr id="2" name="Imagen 5" descr="Imagen que contiene exterior, persona, hombre, paraguas&#10;&#10;El contenido generado por IA puede ser incorrecto.">
            <a:extLst>
              <a:ext uri="{FF2B5EF4-FFF2-40B4-BE49-F238E27FC236}">
                <a16:creationId xmlns:a16="http://schemas.microsoft.com/office/drawing/2014/main" id="{FB5A5062-879B-E0F1-EDDF-EC4CE7BF79C6}"/>
              </a:ext>
            </a:extLst>
          </p:cNvPr>
          <p:cNvPicPr>
            <a:picLocks noChangeAspect="1"/>
          </p:cNvPicPr>
          <p:nvPr/>
        </p:nvPicPr>
        <p:blipFill>
          <a:blip r:embed="rId4"/>
          <a:stretch>
            <a:fillRect/>
          </a:stretch>
        </p:blipFill>
        <p:spPr>
          <a:xfrm>
            <a:off x="394152" y="775091"/>
            <a:ext cx="4471955" cy="5795997"/>
          </a:xfrm>
          <a:prstGeom prst="rect">
            <a:avLst/>
          </a:prstGeom>
          <a:noFill/>
          <a:ln cap="flat">
            <a:noFill/>
          </a:ln>
        </p:spPr>
      </p:pic>
      <p:sp>
        <p:nvSpPr>
          <p:cNvPr id="3" name="1 Rectángulo">
            <a:extLst>
              <a:ext uri="{FF2B5EF4-FFF2-40B4-BE49-F238E27FC236}">
                <a16:creationId xmlns:a16="http://schemas.microsoft.com/office/drawing/2014/main" id="{A63C1361-FCA8-8BC3-1051-420116EE9B09}"/>
              </a:ext>
            </a:extLst>
          </p:cNvPr>
          <p:cNvSpPr/>
          <p:nvPr/>
        </p:nvSpPr>
        <p:spPr>
          <a:xfrm>
            <a:off x="4886078" y="946554"/>
            <a:ext cx="7099968" cy="550919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400" b="1" i="0" u="none" strike="noStrike" kern="1200" cap="none" spc="0" baseline="0" dirty="0">
                <a:solidFill>
                  <a:srgbClr val="000000"/>
                </a:solidFill>
                <a:uFillTx/>
                <a:latin typeface="Times New Roman"/>
              </a:rPr>
              <a:t>Со вера</a:t>
            </a:r>
            <a:r>
              <a:rPr lang="de-DE" sz="4400" b="1" i="0" u="none" strike="noStrike" kern="1200" cap="none" spc="0" baseline="0" dirty="0">
                <a:solidFill>
                  <a:srgbClr val="000000"/>
                </a:solidFill>
                <a:uFillTx/>
                <a:latin typeface="Times New Roman"/>
              </a:rPr>
              <a:t>______</a:t>
            </a:r>
            <a:r>
              <a:rPr lang="ru-RU" sz="4400" b="1" i="0" u="none" strike="noStrike" kern="1200" cap="none" spc="0" baseline="0" dirty="0">
                <a:solidFill>
                  <a:srgbClr val="000000"/>
                </a:solidFill>
                <a:uFillTx/>
                <a:latin typeface="Times New Roman"/>
              </a:rPr>
              <a:t>отиде </a:t>
            </a:r>
            <a:endParaRPr lang="de-DE" sz="4400" b="1" i="0" u="none" strike="noStrike" kern="1200" cap="none" spc="0" baseline="0" dirty="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400" b="1" i="0" u="none" strike="noStrike" kern="1200" cap="none" spc="0" baseline="0" dirty="0">
                <a:solidFill>
                  <a:srgbClr val="000000"/>
                </a:solidFill>
                <a:uFillTx/>
                <a:latin typeface="Times New Roman"/>
              </a:rPr>
              <a:t>со десет илјади луѓе да </a:t>
            </a:r>
            <a:endParaRPr lang="de-DE" sz="4400" b="1" i="0" u="none" strike="noStrike" kern="1200" cap="none" spc="0" baseline="0" dirty="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400" b="1" i="0" u="none" strike="noStrike" kern="1200" cap="none" spc="0" baseline="0" dirty="0">
                <a:solidFill>
                  <a:srgbClr val="000000"/>
                </a:solidFill>
                <a:uFillTx/>
                <a:latin typeface="Times New Roman"/>
              </a:rPr>
              <a:t>се бори против Сисара, кој имаше деветстотини железни коли и голема војска. Варак се бореше додека не остави ниту еден човек. (ст. 32) [Судии 4]</a:t>
            </a:r>
            <a:endParaRPr lang="es-ES" sz="4400" b="1" i="0" u="none" strike="noStrike" kern="1200" cap="none" spc="0" baseline="0" dirty="0">
              <a:solidFill>
                <a:srgbClr val="000000"/>
              </a:solidFill>
              <a:uFillTx/>
              <a:latin typeface="Times New Roman"/>
            </a:endParaRPr>
          </a:p>
        </p:txBody>
      </p:sp>
      <p:sp>
        <p:nvSpPr>
          <p:cNvPr id="4" name="2 Rectángulo">
            <a:extLst>
              <a:ext uri="{FF2B5EF4-FFF2-40B4-BE49-F238E27FC236}">
                <a16:creationId xmlns:a16="http://schemas.microsoft.com/office/drawing/2014/main" id="{3CAA28BA-622C-DE1A-CE6E-48A4EAFADF49}"/>
              </a:ext>
            </a:extLst>
          </p:cNvPr>
          <p:cNvSpPr/>
          <p:nvPr/>
        </p:nvSpPr>
        <p:spPr>
          <a:xfrm>
            <a:off x="6899148" y="969889"/>
            <a:ext cx="1692170" cy="707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C00000"/>
                </a:solidFill>
                <a:uFillTx/>
                <a:latin typeface="Times New Roman"/>
              </a:rPr>
              <a:t>Варак</a:t>
            </a:r>
            <a:endParaRPr lang="es-ES" sz="1600" b="0" i="0" u="none" strike="noStrike" kern="1200" cap="none" spc="0" baseline="0">
              <a:solidFill>
                <a:srgbClr val="C00000"/>
              </a:solidFill>
              <a:uFillTx/>
              <a:latin typeface="Times New Roman"/>
            </a:endParaRPr>
          </a:p>
        </p:txBody>
      </p:sp>
      <p:sp>
        <p:nvSpPr>
          <p:cNvPr id="5" name="CuadroTexto 1">
            <a:extLst>
              <a:ext uri="{FF2B5EF4-FFF2-40B4-BE49-F238E27FC236}">
                <a16:creationId xmlns:a16="http://schemas.microsoft.com/office/drawing/2014/main" id="{DD7E6145-5DB9-8D12-B6A6-B64357440AF3}"/>
              </a:ext>
            </a:extLst>
          </p:cNvPr>
          <p:cNvSpPr txBox="1"/>
          <p:nvPr/>
        </p:nvSpPr>
        <p:spPr>
          <a:xfrm>
            <a:off x="394152" y="40617"/>
            <a:ext cx="5701850" cy="707882"/>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ru-RU" sz="2000" b="1" dirty="0">
                <a:solidFill>
                  <a:srgbClr val="FFFFFF"/>
                </a:solidFill>
                <a:effectLst>
                  <a:outerShdw dist="38096" dir="2700000">
                    <a:srgbClr val="000000"/>
                  </a:outerShdw>
                </a:effectLst>
              </a:rPr>
              <a:t>Јас победувам во битки, без разлика колку е голем или моќен мојот непријател.</a:t>
            </a:r>
            <a:endParaRPr lang="es-ES" sz="2000" b="1" i="0" u="none" strike="noStrike" kern="1200" cap="none" spc="0" baseline="0" dirty="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name="Slide15">
    <p:bg>
      <p:bgPr>
        <a:blipFill dpi="0" rotWithShape="1">
          <a:blip r:embed="rId3">
            <a:lum/>
          </a:blip>
          <a:srcRect/>
          <a:stretch>
            <a:fillRect t="-12000" b="-6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5A2BD2B-F985-C31B-57B5-7D2B7D3181AF}"/>
              </a:ext>
            </a:extLst>
          </p:cNvPr>
          <p:cNvSpPr/>
          <p:nvPr/>
        </p:nvSpPr>
        <p:spPr>
          <a:xfrm>
            <a:off x="-14440" y="417043"/>
            <a:ext cx="12191996" cy="95410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800" b="1" i="0" u="none" strike="noStrike" kern="1200" cap="none" spc="0" baseline="0" dirty="0">
                <a:solidFill>
                  <a:srgbClr val="000000"/>
                </a:solidFill>
                <a:uFillTx/>
                <a:latin typeface="Times New Roman"/>
              </a:rPr>
              <a:t>Со вера</a:t>
            </a:r>
            <a:r>
              <a:rPr lang="de-DE" sz="2800" b="1" i="0" u="none" strike="noStrike" kern="1200" cap="none" spc="0" baseline="0" dirty="0">
                <a:solidFill>
                  <a:srgbClr val="000000"/>
                </a:solidFill>
                <a:uFillTx/>
                <a:latin typeface="Times New Roman"/>
              </a:rPr>
              <a:t>________ </a:t>
            </a:r>
            <a:r>
              <a:rPr lang="ru-RU" sz="2800" b="1" i="0" u="none" strike="noStrike" kern="1200" cap="none" spc="0" baseline="0" dirty="0">
                <a:solidFill>
                  <a:srgbClr val="000000"/>
                </a:solidFill>
                <a:uFillTx/>
                <a:latin typeface="Times New Roman"/>
              </a:rPr>
              <a:t>убил илјада луѓе со една вилица, срушил</a:t>
            </a:r>
            <a:r>
              <a:rPr lang="de-DE" sz="2800" b="1" i="0" u="none" strike="noStrike" kern="1200" cap="none" spc="0" baseline="0" dirty="0">
                <a:solidFill>
                  <a:srgbClr val="000000"/>
                </a:solidFill>
                <a:uFillTx/>
                <a:latin typeface="Times New Roman"/>
              </a:rPr>
              <a:t> </a:t>
            </a:r>
            <a:r>
              <a:rPr lang="ru-RU" sz="2800" b="1" i="0" u="none" strike="noStrike" kern="1200" cap="none" spc="0" baseline="0" dirty="0">
                <a:solidFill>
                  <a:srgbClr val="000000"/>
                </a:solidFill>
                <a:uFillTx/>
                <a:latin typeface="Times New Roman"/>
              </a:rPr>
              <a:t>градска порта и му судел на Израел дваесет години. (ст. 32) [Судии 15:15-20]</a:t>
            </a:r>
            <a:endParaRPr lang="es-ES" sz="2800" b="1" i="0" u="none" strike="noStrike" kern="1200" cap="none" spc="0" baseline="0" dirty="0">
              <a:solidFill>
                <a:srgbClr val="000000"/>
              </a:solidFill>
              <a:uFillTx/>
              <a:latin typeface="Times New Roman"/>
            </a:endParaRPr>
          </a:p>
        </p:txBody>
      </p:sp>
      <p:sp>
        <p:nvSpPr>
          <p:cNvPr id="3" name="2 Rectángulo">
            <a:extLst>
              <a:ext uri="{FF2B5EF4-FFF2-40B4-BE49-F238E27FC236}">
                <a16:creationId xmlns:a16="http://schemas.microsoft.com/office/drawing/2014/main" id="{DC44F982-F421-ECEC-2C77-FF46512083BC}"/>
              </a:ext>
            </a:extLst>
          </p:cNvPr>
          <p:cNvSpPr/>
          <p:nvPr/>
        </p:nvSpPr>
        <p:spPr>
          <a:xfrm>
            <a:off x="1368151" y="368296"/>
            <a:ext cx="1629104" cy="58477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C00000"/>
                </a:solidFill>
                <a:uFillTx/>
                <a:latin typeface="Times New Roman"/>
              </a:rPr>
              <a:t>Самсон</a:t>
            </a:r>
            <a:endParaRPr lang="es-ES" sz="1200" b="0" i="0" u="none" strike="noStrike" kern="1200" cap="none" spc="0" baseline="0">
              <a:solidFill>
                <a:srgbClr val="C00000"/>
              </a:solidFill>
              <a:uFillTx/>
              <a:latin typeface="Times New Roman"/>
            </a:endParaRPr>
          </a:p>
        </p:txBody>
      </p:sp>
      <p:pic>
        <p:nvPicPr>
          <p:cNvPr id="4" name="Imagen 5" descr="Imagen que contiene exterior, persona, mujer, parado&#10;&#10;El contenido generado por IA puede ser incorrecto.">
            <a:extLst>
              <a:ext uri="{FF2B5EF4-FFF2-40B4-BE49-F238E27FC236}">
                <a16:creationId xmlns:a16="http://schemas.microsoft.com/office/drawing/2014/main" id="{B21F3348-CA5D-FD13-D55B-FFD5D4926F12}"/>
              </a:ext>
            </a:extLst>
          </p:cNvPr>
          <p:cNvPicPr>
            <a:picLocks noChangeAspect="1"/>
          </p:cNvPicPr>
          <p:nvPr/>
        </p:nvPicPr>
        <p:blipFill>
          <a:blip r:embed="rId4"/>
          <a:srcRect t="24044" b="6354"/>
          <a:stretch>
            <a:fillRect/>
          </a:stretch>
        </p:blipFill>
        <p:spPr>
          <a:xfrm>
            <a:off x="156197" y="1592491"/>
            <a:ext cx="6197638" cy="5139613"/>
          </a:xfrm>
          <a:prstGeom prst="rect">
            <a:avLst/>
          </a:prstGeom>
          <a:noFill/>
          <a:ln w="19046" cap="sq">
            <a:solidFill>
              <a:srgbClr val="C08C00"/>
            </a:solidFill>
            <a:prstDash val="solid"/>
            <a:miter/>
          </a:ln>
          <a:effectLst>
            <a:outerShdw dist="38096" dir="2700000" algn="tl">
              <a:srgbClr val="000000">
                <a:alpha val="40000"/>
              </a:srgbClr>
            </a:outerShdw>
          </a:effectLst>
        </p:spPr>
      </p:pic>
      <p:pic>
        <p:nvPicPr>
          <p:cNvPr id="5" name="Imagen 9">
            <a:extLst>
              <a:ext uri="{FF2B5EF4-FFF2-40B4-BE49-F238E27FC236}">
                <a16:creationId xmlns:a16="http://schemas.microsoft.com/office/drawing/2014/main" id="{717C8021-0681-1F1E-C8BB-964D8837E7B7}"/>
              </a:ext>
            </a:extLst>
          </p:cNvPr>
          <p:cNvPicPr>
            <a:picLocks noChangeAspect="1"/>
          </p:cNvPicPr>
          <p:nvPr/>
        </p:nvPicPr>
        <p:blipFill>
          <a:blip r:embed="rId5"/>
          <a:srcRect t="18498" b="18498"/>
          <a:stretch>
            <a:fillRect/>
          </a:stretch>
        </p:blipFill>
        <p:spPr>
          <a:xfrm>
            <a:off x="6980273" y="4199208"/>
            <a:ext cx="5086349" cy="2543175"/>
          </a:xfrm>
          <a:prstGeom prst="rect">
            <a:avLst/>
          </a:prstGeom>
          <a:noFill/>
          <a:ln w="19046" cap="sq">
            <a:solidFill>
              <a:srgbClr val="C08C00"/>
            </a:solidFill>
            <a:prstDash val="solid"/>
            <a:miter/>
          </a:ln>
          <a:effectLst>
            <a:outerShdw dist="38096" dir="2700000" algn="tl">
              <a:srgbClr val="000000">
                <a:alpha val="40000"/>
              </a:srgbClr>
            </a:outerShdw>
          </a:effectLst>
        </p:spPr>
      </p:pic>
      <p:pic>
        <p:nvPicPr>
          <p:cNvPr id="6" name="Imagen 11" descr="Dibujo de un dinosaurio&#10;&#10;El contenido generado por IA puede ser incorrecto.">
            <a:extLst>
              <a:ext uri="{FF2B5EF4-FFF2-40B4-BE49-F238E27FC236}">
                <a16:creationId xmlns:a16="http://schemas.microsoft.com/office/drawing/2014/main" id="{547E56AE-99AE-7B5A-A70C-61EE99500D47}"/>
              </a:ext>
            </a:extLst>
          </p:cNvPr>
          <p:cNvPicPr>
            <a:picLocks noChangeAspect="1"/>
          </p:cNvPicPr>
          <p:nvPr/>
        </p:nvPicPr>
        <p:blipFill>
          <a:blip r:embed="rId6"/>
          <a:stretch>
            <a:fillRect/>
          </a:stretch>
        </p:blipFill>
        <p:spPr>
          <a:xfrm>
            <a:off x="6980273" y="1592491"/>
            <a:ext cx="5086349" cy="2543175"/>
          </a:xfrm>
          <a:prstGeom prst="rect">
            <a:avLst/>
          </a:prstGeom>
          <a:noFill/>
          <a:ln w="19046" cap="sq">
            <a:solidFill>
              <a:srgbClr val="C08C00"/>
            </a:solidFill>
            <a:prstDash val="solid"/>
            <a:miter/>
          </a:ln>
          <a:effectLst>
            <a:outerShdw dist="38096" dir="2700000" algn="tl">
              <a:srgbClr val="000000">
                <a:alpha val="40000"/>
              </a:srgbClr>
            </a:outerShdw>
          </a:effectLst>
        </p:spPr>
      </p:pic>
      <p:sp>
        <p:nvSpPr>
          <p:cNvPr id="7" name="CuadroTexto 3">
            <a:extLst>
              <a:ext uri="{FF2B5EF4-FFF2-40B4-BE49-F238E27FC236}">
                <a16:creationId xmlns:a16="http://schemas.microsoft.com/office/drawing/2014/main" id="{377986D4-DC0C-F069-6551-838404D2DE45}"/>
              </a:ext>
            </a:extLst>
          </p:cNvPr>
          <p:cNvSpPr txBox="1"/>
          <p:nvPr/>
        </p:nvSpPr>
        <p:spPr>
          <a:xfrm>
            <a:off x="0" y="10277"/>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Преку Божјата сила можам да правам работи што ги надминуваат моите способности</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strVal val="4*#ppt_w"/>
                                          </p:val>
                                        </p:tav>
                                        <p:tav tm="100000">
                                          <p:val>
                                            <p:strVal val="#ppt_w"/>
                                          </p:val>
                                        </p:tav>
                                      </p:tavLst>
                                    </p:anim>
                                    <p:anim calcmode="lin" valueType="num">
                                      <p:cBhvr>
                                        <p:cTn id="24"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name="Slide13">
    <p:bg>
      <p:bgPr>
        <a:blipFill dpi="0" rotWithShape="1">
          <a:blip r:embed="rId2">
            <a:lum/>
          </a:blip>
          <a:srcRect/>
          <a:stretch>
            <a:fillRect l="-2000" t="-2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53FD7C1-119A-8533-59AD-D42BF76BD242}"/>
              </a:ext>
            </a:extLst>
          </p:cNvPr>
          <p:cNvSpPr/>
          <p:nvPr/>
        </p:nvSpPr>
        <p:spPr>
          <a:xfrm>
            <a:off x="997528" y="815717"/>
            <a:ext cx="4887879" cy="501675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Со вера,</a:t>
            </a:r>
            <a:r>
              <a:rPr lang="de-DE" sz="4000" b="1" i="0" u="none" strike="noStrike" kern="1200" cap="none" spc="0" baseline="0">
                <a:solidFill>
                  <a:srgbClr val="000000"/>
                </a:solidFill>
                <a:uFillTx/>
                <a:latin typeface="Times New Roman"/>
              </a:rPr>
              <a:t>______ </a:t>
            </a:r>
            <a:r>
              <a:rPr lang="ru-RU" sz="4000" b="1" i="0" u="none" strike="noStrike" kern="1200" cap="none" spc="0" baseline="0">
                <a:solidFill>
                  <a:srgbClr val="000000"/>
                </a:solidFill>
                <a:uFillTx/>
                <a:latin typeface="Times New Roman"/>
              </a:rPr>
              <a:t>галадскиот судија ги избави</a:t>
            </a:r>
            <a:r>
              <a:rPr lang="de-DE" sz="4000" b="1" i="0" u="none" strike="noStrike" kern="1200" cap="none" spc="0" baseline="0">
                <a:solidFill>
                  <a:srgbClr val="000000"/>
                </a:solidFill>
                <a:uFillTx/>
                <a:latin typeface="Times New Roman"/>
              </a:rPr>
              <a:t> </a:t>
            </a:r>
            <a:r>
              <a:rPr lang="ru-RU" sz="4000" b="1" i="0" u="none" strike="noStrike" kern="1200" cap="none" spc="0" baseline="0">
                <a:solidFill>
                  <a:srgbClr val="000000"/>
                </a:solidFill>
                <a:uFillTx/>
                <a:latin typeface="Times New Roman"/>
              </a:rPr>
              <a:t>Израелците </a:t>
            </a:r>
            <a:endParaRPr lang="de-DE" sz="40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од Амонците, ефикасно кршејќи ја нивната моќ. (ст. 32) [Судии 11:32-33]</a:t>
            </a:r>
            <a:endParaRPr lang="es-ES" sz="4000" b="1" i="0" u="none" strike="noStrike" kern="1200" cap="none" spc="0" baseline="0">
              <a:solidFill>
                <a:srgbClr val="000000"/>
              </a:solidFill>
              <a:uFillTx/>
              <a:latin typeface="Times New Roman"/>
            </a:endParaRPr>
          </a:p>
        </p:txBody>
      </p:sp>
      <p:pic>
        <p:nvPicPr>
          <p:cNvPr id="3" name="Imagen 4">
            <a:extLst>
              <a:ext uri="{FF2B5EF4-FFF2-40B4-BE49-F238E27FC236}">
                <a16:creationId xmlns:a16="http://schemas.microsoft.com/office/drawing/2014/main" id="{9652C9E6-C27E-5CE0-D25D-7D6C79B885DD}"/>
              </a:ext>
            </a:extLst>
          </p:cNvPr>
          <p:cNvPicPr>
            <a:picLocks noChangeAspect="1"/>
          </p:cNvPicPr>
          <p:nvPr/>
        </p:nvPicPr>
        <p:blipFill>
          <a:blip r:embed="rId3"/>
          <a:stretch>
            <a:fillRect/>
          </a:stretch>
        </p:blipFill>
        <p:spPr>
          <a:xfrm>
            <a:off x="5709970" y="294153"/>
            <a:ext cx="6269693" cy="6269693"/>
          </a:xfrm>
          <a:prstGeom prst="rect">
            <a:avLst/>
          </a:prstGeom>
          <a:noFill/>
          <a:ln cap="flat">
            <a:noFill/>
          </a:ln>
        </p:spPr>
      </p:pic>
      <p:sp>
        <p:nvSpPr>
          <p:cNvPr id="4" name="2 Rectángulo">
            <a:extLst>
              <a:ext uri="{FF2B5EF4-FFF2-40B4-BE49-F238E27FC236}">
                <a16:creationId xmlns:a16="http://schemas.microsoft.com/office/drawing/2014/main" id="{5FB45163-C8B1-FA95-DDC3-174840134472}"/>
              </a:ext>
            </a:extLst>
          </p:cNvPr>
          <p:cNvSpPr/>
          <p:nvPr/>
        </p:nvSpPr>
        <p:spPr>
          <a:xfrm>
            <a:off x="2944971" y="844292"/>
            <a:ext cx="1659105"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Јефтај</a:t>
            </a:r>
            <a:endParaRPr lang="es-ES" sz="1400" b="0" i="0" u="none" strike="noStrike" kern="1200" cap="none" spc="0" baseline="0">
              <a:solidFill>
                <a:srgbClr val="C00000"/>
              </a:solidFill>
              <a:uFillTx/>
              <a:latin typeface="Times New Roman"/>
            </a:endParaRPr>
          </a:p>
        </p:txBody>
      </p:sp>
      <p:cxnSp>
        <p:nvCxnSpPr>
          <p:cNvPr id="5" name="Conector recto 5">
            <a:extLst>
              <a:ext uri="{FF2B5EF4-FFF2-40B4-BE49-F238E27FC236}">
                <a16:creationId xmlns:a16="http://schemas.microsoft.com/office/drawing/2014/main" id="{46EFAAA4-24DF-4AE5-E183-B264884BCC19}"/>
              </a:ext>
            </a:extLst>
          </p:cNvPr>
          <p:cNvCxnSpPr/>
          <p:nvPr/>
        </p:nvCxnSpPr>
        <p:spPr>
          <a:xfrm>
            <a:off x="5709970" y="294153"/>
            <a:ext cx="0" cy="6269693"/>
          </a:xfrm>
          <a:prstGeom prst="straightConnector1">
            <a:avLst/>
          </a:prstGeom>
          <a:noFill/>
          <a:ln w="38103" cap="flat">
            <a:solidFill>
              <a:srgbClr val="B55533"/>
            </a:solidFill>
            <a:prstDash val="solid"/>
            <a:miter/>
          </a:ln>
        </p:spPr>
      </p:cxnSp>
      <p:cxnSp>
        <p:nvCxnSpPr>
          <p:cNvPr id="6" name="Conector recto 6">
            <a:extLst>
              <a:ext uri="{FF2B5EF4-FFF2-40B4-BE49-F238E27FC236}">
                <a16:creationId xmlns:a16="http://schemas.microsoft.com/office/drawing/2014/main" id="{96FD32AF-34FE-17BC-D503-AC85D2C9D735}"/>
              </a:ext>
            </a:extLst>
          </p:cNvPr>
          <p:cNvCxnSpPr/>
          <p:nvPr/>
        </p:nvCxnSpPr>
        <p:spPr>
          <a:xfrm>
            <a:off x="11985763" y="294153"/>
            <a:ext cx="0" cy="6269693"/>
          </a:xfrm>
          <a:prstGeom prst="straightConnector1">
            <a:avLst/>
          </a:prstGeom>
          <a:noFill/>
          <a:ln w="38103" cap="flat">
            <a:solidFill>
              <a:srgbClr val="B55533"/>
            </a:solidFill>
            <a:prstDash val="solid"/>
            <a:miter/>
          </a:ln>
        </p:spPr>
      </p:cxnSp>
      <p:sp>
        <p:nvSpPr>
          <p:cNvPr id="7" name="CuadroTexto 3">
            <a:extLst>
              <a:ext uri="{FF2B5EF4-FFF2-40B4-BE49-F238E27FC236}">
                <a16:creationId xmlns:a16="http://schemas.microsoft.com/office/drawing/2014/main" id="{D5E1A244-1962-CFEA-2B9F-2041DA16A9DC}"/>
              </a:ext>
            </a:extLst>
          </p:cNvPr>
          <p:cNvSpPr txBox="1"/>
          <p:nvPr/>
        </p:nvSpPr>
        <p:spPr>
          <a:xfrm>
            <a:off x="5733278" y="294153"/>
            <a:ext cx="2248646" cy="163121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Дури и ако ме отфрлат мажите, верувам дека Бог има мисија за мене.</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strVal val="4*#ppt_w"/>
                                          </p:val>
                                        </p:tav>
                                        <p:tav tm="100000">
                                          <p:val>
                                            <p:strVal val="#ppt_w"/>
                                          </p:val>
                                        </p:tav>
                                      </p:tavLst>
                                    </p:anim>
                                    <p:anim calcmode="lin" valueType="num">
                                      <p:cBhvr>
                                        <p:cTn id="24"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name="Slide3">
    <p:bg>
      <p:bgPr>
        <a:blipFill>
          <a:blip r:embed="rId2">
            <a:alphaModFix amt="55000"/>
          </a:blip>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B8D7E9-8EA7-3194-1BA5-006351642DDE}"/>
              </a:ext>
            </a:extLst>
          </p:cNvPr>
          <p:cNvSpPr txBox="1"/>
          <p:nvPr/>
        </p:nvSpPr>
        <p:spPr>
          <a:xfrm>
            <a:off x="3741679" y="68964"/>
            <a:ext cx="8418789" cy="329321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000000"/>
                </a:solidFill>
                <a:uFillTx/>
                <a:latin typeface="Aptos"/>
              </a:rPr>
              <a:t>Евреите 11 се нарекува „поглавје на верата“ или „галерија на верата“. Ги истакнува библиските личности кои живееле како поклоници, верувајќи во вечни, а не земски ветувања. Тоа е повик за верност, послушност и истрајност во услови на тешкотии.</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600" b="1" i="0" u="none" strike="noStrike" kern="1200" cap="none" spc="0" baseline="0">
              <a:solidFill>
                <a:srgbClr val="000000"/>
              </a:solidFill>
              <a:uFillTx/>
              <a:latin typeface="Apto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000000"/>
                </a:solidFill>
                <a:uFillTx/>
                <a:latin typeface="Aptos"/>
              </a:rPr>
              <a:t>Што е вера? Апостол Павле одговара на ова во стих 1: „А верата е доверба во она на што се надеваме и увереност во она што не го гледаме.“</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600" b="1" i="0" u="none" strike="noStrike" kern="1200" cap="none" spc="0" baseline="0">
              <a:solidFill>
                <a:srgbClr val="000000"/>
              </a:solidFill>
              <a:uFillTx/>
              <a:latin typeface="Apto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000000"/>
                </a:solidFill>
                <a:uFillTx/>
                <a:latin typeface="Aptos"/>
              </a:rPr>
              <a:t>Тој продолжува во стих 6: „А без вера е невозможно да му се угоди на Бога, зашто секој што доаѓа кај Него мора да верува дека Тој постои и дека ги наградува оние што искрено Го бараат.“</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600" b="1" i="0" u="none" strike="noStrike" kern="1200" cap="none" spc="0" baseline="0">
              <a:solidFill>
                <a:srgbClr val="000000"/>
              </a:solidFill>
              <a:uFillTx/>
              <a:latin typeface="Apto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000000"/>
                </a:solidFill>
                <a:uFillTx/>
                <a:latin typeface="Aptos"/>
              </a:rPr>
              <a:t>Во оваа презентација, ќе се сетиме на луѓето кои ја покажале својата вера, кои постапки ги навеле да дејствуваат врз основа на таа вера и лична примена.</a:t>
            </a:r>
            <a:endParaRPr lang="es-ES" sz="1600" b="1" i="0" u="none" strike="noStrike" kern="1200" cap="none" spc="0" baseline="0">
              <a:solidFill>
                <a:srgbClr val="000000"/>
              </a:solidFill>
              <a:uFillTx/>
              <a:latin typeface="Aptos"/>
            </a:endParaRPr>
          </a:p>
        </p:txBody>
      </p:sp>
      <p:sp>
        <p:nvSpPr>
          <p:cNvPr id="3" name="CuadroTexto 5">
            <a:extLst>
              <a:ext uri="{FF2B5EF4-FFF2-40B4-BE49-F238E27FC236}">
                <a16:creationId xmlns:a16="http://schemas.microsoft.com/office/drawing/2014/main" id="{68875272-6732-8606-45D1-2702A6A9EEB2}"/>
              </a:ext>
            </a:extLst>
          </p:cNvPr>
          <p:cNvSpPr txBox="1"/>
          <p:nvPr/>
        </p:nvSpPr>
        <p:spPr>
          <a:xfrm>
            <a:off x="112873" y="3651939"/>
            <a:ext cx="11930853" cy="2862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Comic Sans MS"/>
              </a:rPr>
              <a:t>„Верата се состои во довербата во Бога, во верувањето дека Тој нè сака и знае што е најдобро за наше добро. Така, наместо нашиот пат, Тој нè води да го претпочитаме Неговиот. Наместо нашето незнаење, Тој ја прифаќа Неговата мудрост; наместо нашата слабост, Неговата сила; наместо нашиот грев, Неговата праведност. Нашиот живот, ние самите, веќе сме Негови; верата го признава Неговото право на поседување и го прифаќа Неговиот благослов. Вистината, интегритетот и чистотата се посочени како тајни на успехот во животот. Верата е она што нè става во поседување на овие доблести. Секој добар импулс или стремеж доаѓа од Бога; верата го прима од Бога животот што единствено може да произведе вистински раст и ефикасност.“-</a:t>
            </a:r>
            <a:r>
              <a:rPr lang="ru-RU" sz="2000" b="1" i="0" u="none" strike="noStrike" kern="1200" cap="none" spc="0" baseline="0">
                <a:solidFill>
                  <a:srgbClr val="000000"/>
                </a:solidFill>
                <a:uFillTx/>
                <a:latin typeface="Aptos"/>
                <a:ea typeface="Aptos"/>
                <a:cs typeface="Aptos"/>
              </a:rPr>
              <a:t>Евангелски работници, 273.</a:t>
            </a:r>
            <a:endParaRPr lang="es-ES" sz="2000" b="1" i="0" u="none" strike="noStrike" kern="1200" cap="none" spc="0" baseline="0">
              <a:solidFill>
                <a:srgbClr val="000000"/>
              </a:solidFill>
              <a:uFillTx/>
              <a:latin typeface="Aptos"/>
              <a:ea typeface="Aptos"/>
              <a:cs typeface="Aptos"/>
            </a:endParaRPr>
          </a:p>
        </p:txBody>
      </p:sp>
      <p:pic>
        <p:nvPicPr>
          <p:cNvPr id="4" name="Imagen 9" descr="Un dibujo de una persona&#10;&#10;El contenido generado por IA puede ser incorrecto.">
            <a:extLst>
              <a:ext uri="{FF2B5EF4-FFF2-40B4-BE49-F238E27FC236}">
                <a16:creationId xmlns:a16="http://schemas.microsoft.com/office/drawing/2014/main" id="{F9B77AE0-0C8B-EE48-A388-6228C512212F}"/>
              </a:ext>
            </a:extLst>
          </p:cNvPr>
          <p:cNvPicPr>
            <a:picLocks noChangeAspect="1"/>
          </p:cNvPicPr>
          <p:nvPr/>
        </p:nvPicPr>
        <p:blipFill>
          <a:blip r:embed="rId3"/>
          <a:srcRect t="1741" b="10483"/>
          <a:stretch>
            <a:fillRect/>
          </a:stretch>
        </p:blipFill>
        <p:spPr>
          <a:xfrm>
            <a:off x="112873" y="68964"/>
            <a:ext cx="3546472" cy="3360035"/>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ipe(left)">
                                      <p:cBhvr>
                                        <p:cTn id="19" dur="500"/>
                                        <p:tgtEl>
                                          <p:spTgt spid="2">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name="Slide46">
    <p:bg>
      <p:bgPr>
        <a:blipFill dpi="0" rotWithShape="1">
          <a:blip r:embed="rId3">
            <a:lum/>
          </a:blip>
          <a:srcRect/>
          <a:stretch>
            <a:fillRect l="-8000" t="-5000" r="-8000" b="-5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6FFD63F2-EF8A-0601-BB28-83751F3D095C}"/>
              </a:ext>
            </a:extLst>
          </p:cNvPr>
          <p:cNvSpPr/>
          <p:nvPr/>
        </p:nvSpPr>
        <p:spPr>
          <a:xfrm>
            <a:off x="8146609" y="940533"/>
            <a:ext cx="3743325" cy="397031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3600" b="1" i="0" u="none" strike="noStrike" kern="1200" cap="none" spc="0" baseline="0">
                <a:solidFill>
                  <a:srgbClr val="000000"/>
                </a:solidFill>
                <a:uFillTx/>
                <a:latin typeface="Times New Roman"/>
              </a:rPr>
              <a:t>Со</a:t>
            </a:r>
            <a:r>
              <a:rPr lang="de-DE" sz="3600" b="1" i="0" u="none" strike="noStrike" kern="1200" cap="none" spc="0" baseline="0">
                <a:solidFill>
                  <a:srgbClr val="000000"/>
                </a:solidFill>
                <a:uFillTx/>
                <a:latin typeface="Times New Roman"/>
              </a:rPr>
              <a:t> </a:t>
            </a:r>
            <a:r>
              <a:rPr lang="ru-RU" sz="3600" b="1" i="0" u="none" strike="noStrike" kern="1200" cap="none" spc="0" baseline="0">
                <a:solidFill>
                  <a:srgbClr val="000000"/>
                </a:solidFill>
                <a:uFillTx/>
                <a:latin typeface="Times New Roman"/>
              </a:rPr>
              <a:t>вера,</a:t>
            </a:r>
            <a:r>
              <a:rPr lang="de-DE" sz="3600" b="1" i="0" u="none" strike="noStrike" kern="1200" cap="none" spc="0" baseline="0">
                <a:solidFill>
                  <a:srgbClr val="000000"/>
                </a:solidFill>
                <a:uFillTx/>
                <a:latin typeface="Times New Roman"/>
              </a:rPr>
              <a:t>_______ </a:t>
            </a:r>
            <a:r>
              <a:rPr lang="ru-RU" sz="3600" b="1" i="0" u="none" strike="noStrike" kern="1200" cap="none" spc="0" baseline="0">
                <a:solidFill>
                  <a:srgbClr val="000000"/>
                </a:solidFill>
                <a:uFillTx/>
                <a:latin typeface="Times New Roman"/>
              </a:rPr>
              <a:t>Се</a:t>
            </a:r>
            <a:r>
              <a:rPr lang="de-DE" sz="3600" b="1" i="0" u="none" strike="noStrike" kern="1200" cap="none" spc="0" baseline="0">
                <a:solidFill>
                  <a:srgbClr val="000000"/>
                </a:solidFill>
                <a:uFillTx/>
                <a:latin typeface="Times New Roman"/>
              </a:rPr>
              <a:t> </a:t>
            </a:r>
            <a:r>
              <a:rPr lang="ru-RU" sz="3600" b="1" i="0" u="none" strike="noStrike" kern="1200" cap="none" spc="0" baseline="0">
                <a:solidFill>
                  <a:srgbClr val="000000"/>
                </a:solidFill>
                <a:uFillTx/>
                <a:latin typeface="Times New Roman"/>
              </a:rPr>
              <a:t>спротивстави на Голијат, џин, и го победи со својата праќка и камен. (ст. 32) [1 Самоил 17]</a:t>
            </a:r>
            <a:endParaRPr lang="es-ES" sz="3600" b="1" i="0" u="none" strike="noStrike" kern="1200" cap="none" spc="0" baseline="0">
              <a:solidFill>
                <a:srgbClr val="000000"/>
              </a:solidFill>
              <a:uFillTx/>
              <a:latin typeface="Times New Roman"/>
            </a:endParaRPr>
          </a:p>
        </p:txBody>
      </p:sp>
      <p:sp>
        <p:nvSpPr>
          <p:cNvPr id="3" name="2 Rectángulo">
            <a:extLst>
              <a:ext uri="{FF2B5EF4-FFF2-40B4-BE49-F238E27FC236}">
                <a16:creationId xmlns:a16="http://schemas.microsoft.com/office/drawing/2014/main" id="{0EA88201-21BD-14DA-9A65-97FE636A5661}"/>
              </a:ext>
            </a:extLst>
          </p:cNvPr>
          <p:cNvSpPr/>
          <p:nvPr/>
        </p:nvSpPr>
        <p:spPr>
          <a:xfrm>
            <a:off x="9792245" y="864492"/>
            <a:ext cx="1844893" cy="707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C00000"/>
                </a:solidFill>
                <a:uFillTx/>
                <a:latin typeface="Times New Roman"/>
              </a:rPr>
              <a:t>Давид</a:t>
            </a:r>
            <a:endParaRPr lang="es-ES" sz="1600" b="0" i="0" u="none" strike="noStrike" kern="1200" cap="none" spc="0" baseline="0">
              <a:solidFill>
                <a:srgbClr val="C00000"/>
              </a:solidFill>
              <a:uFillTx/>
              <a:latin typeface="Times New Roman"/>
            </a:endParaRPr>
          </a:p>
        </p:txBody>
      </p:sp>
      <p:pic>
        <p:nvPicPr>
          <p:cNvPr id="4" name="Imagen 5" descr="Imagen que contiene exterior, animal, agua, pasto&#10;&#10;El contenido generado por IA puede ser incorrecto.">
            <a:extLst>
              <a:ext uri="{FF2B5EF4-FFF2-40B4-BE49-F238E27FC236}">
                <a16:creationId xmlns:a16="http://schemas.microsoft.com/office/drawing/2014/main" id="{B4083027-C0E6-FB95-8F88-75421508D803}"/>
              </a:ext>
            </a:extLst>
          </p:cNvPr>
          <p:cNvPicPr>
            <a:picLocks noChangeAspect="1"/>
          </p:cNvPicPr>
          <p:nvPr/>
        </p:nvPicPr>
        <p:blipFill>
          <a:blip r:embed="rId4"/>
          <a:srcRect r="3744"/>
          <a:stretch>
            <a:fillRect/>
          </a:stretch>
        </p:blipFill>
        <p:spPr>
          <a:xfrm>
            <a:off x="348230" y="550167"/>
            <a:ext cx="7798378" cy="5757665"/>
          </a:xfrm>
          <a:prstGeom prst="rect">
            <a:avLst/>
          </a:prstGeom>
          <a:noFill/>
          <a:ln cap="flat">
            <a:noFill/>
          </a:ln>
          <a:effectLst>
            <a:outerShdw dir="16200000" algn="tl">
              <a:srgbClr val="000000">
                <a:alpha val="70000"/>
              </a:srgbClr>
            </a:outerShdw>
          </a:effectLst>
        </p:spPr>
      </p:pic>
      <p:sp>
        <p:nvSpPr>
          <p:cNvPr id="5" name="CuadroTexto 1">
            <a:extLst>
              <a:ext uri="{FF2B5EF4-FFF2-40B4-BE49-F238E27FC236}">
                <a16:creationId xmlns:a16="http://schemas.microsoft.com/office/drawing/2014/main" id="{F33F5426-A478-088E-7465-64145EF6EEE1}"/>
              </a:ext>
            </a:extLst>
          </p:cNvPr>
          <p:cNvSpPr txBox="1"/>
          <p:nvPr/>
        </p:nvSpPr>
        <p:spPr>
          <a:xfrm>
            <a:off x="10506" y="6510436"/>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FFFFFF"/>
                </a:solidFill>
                <a:effectLst>
                  <a:outerShdw dist="38096" dir="2700000">
                    <a:srgbClr val="000000"/>
                  </a:outerShdw>
                </a:effectLst>
                <a:uFillTx/>
                <a:latin typeface="Aptos"/>
                <a:ea typeface="Aptos"/>
                <a:cs typeface="Aptos"/>
              </a:rPr>
              <a:t>Џиновите се намалуваат кога верувам во Бога.</a:t>
            </a:r>
            <a:endParaRPr lang="en-US" sz="1800" b="1" i="0" u="none" strike="noStrike" kern="1200" cap="none" spc="0" baseline="0">
              <a:solidFill>
                <a:srgbClr val="FFFFFF"/>
              </a:solidFill>
              <a:uFillTx/>
              <a:latin typeface="Aptos"/>
              <a:ea typeface="Aptos"/>
              <a:cs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16">
    <p:bg>
      <p:bgPr>
        <a:blipFill dpi="0" rotWithShape="1">
          <a:blip r:embed="rId3">
            <a:lum/>
          </a:blip>
          <a:srcRect/>
          <a:stretch>
            <a:fillRect l="-19000" t="-15000" r="-19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1F6B92E4-B4DB-A9A3-5758-BB2DC1AF36B9}"/>
              </a:ext>
            </a:extLst>
          </p:cNvPr>
          <p:cNvSpPr/>
          <p:nvPr/>
        </p:nvSpPr>
        <p:spPr>
          <a:xfrm>
            <a:off x="706337" y="628229"/>
            <a:ext cx="6431633" cy="304699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Со вера,</a:t>
            </a:r>
            <a:r>
              <a:rPr lang="de-DE" sz="4000" b="1" i="0" u="none" strike="noStrike" kern="1200" cap="none" spc="0" baseline="0">
                <a:solidFill>
                  <a:srgbClr val="000000"/>
                </a:solidFill>
                <a:uFillTx/>
                <a:latin typeface="Times New Roman"/>
              </a:rPr>
              <a:t>______</a:t>
            </a:r>
            <a:r>
              <a:rPr lang="ru-RU" sz="4000" b="1" i="0" u="none" strike="noStrike" kern="1200" cap="none" spc="0" baseline="0">
                <a:solidFill>
                  <a:srgbClr val="000000"/>
                </a:solidFill>
                <a:uFillTx/>
                <a:latin typeface="Times New Roman"/>
              </a:rPr>
              <a:t> последниот судија на Израел поставил споменик: „Досега ни помогна Господ“ </a:t>
            </a:r>
            <a:r>
              <a:rPr lang="ru-RU" sz="3200" b="1" i="0" u="none" strike="noStrike" kern="1200" cap="none" spc="0" baseline="0">
                <a:solidFill>
                  <a:srgbClr val="000000"/>
                </a:solidFill>
                <a:uFillTx/>
                <a:latin typeface="Times New Roman"/>
              </a:rPr>
              <a:t>(ст. 32) [1. Самоилова 7:12-17]</a:t>
            </a:r>
            <a:endParaRPr lang="es-ES" sz="4000" b="1" i="0" u="none" strike="noStrike" kern="1200" cap="none" spc="0" baseline="0">
              <a:solidFill>
                <a:srgbClr val="000000"/>
              </a:solidFill>
              <a:uFillTx/>
              <a:latin typeface="Times New Roman"/>
            </a:endParaRPr>
          </a:p>
        </p:txBody>
      </p:sp>
      <p:sp>
        <p:nvSpPr>
          <p:cNvPr id="3" name="2 Rectángulo">
            <a:extLst>
              <a:ext uri="{FF2B5EF4-FFF2-40B4-BE49-F238E27FC236}">
                <a16:creationId xmlns:a16="http://schemas.microsoft.com/office/drawing/2014/main" id="{FEDDC4BF-F646-FC49-6BD7-FE77822B5527}"/>
              </a:ext>
            </a:extLst>
          </p:cNvPr>
          <p:cNvSpPr/>
          <p:nvPr/>
        </p:nvSpPr>
        <p:spPr>
          <a:xfrm>
            <a:off x="2478801" y="654783"/>
            <a:ext cx="2039011"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Самуил</a:t>
            </a:r>
            <a:endParaRPr lang="es-ES" sz="1600" b="0" i="0" u="none" strike="noStrike" kern="1200" cap="none" spc="0" baseline="0">
              <a:solidFill>
                <a:srgbClr val="C00000"/>
              </a:solidFill>
              <a:uFillTx/>
              <a:latin typeface="Times New Roman"/>
            </a:endParaRPr>
          </a:p>
        </p:txBody>
      </p:sp>
      <p:pic>
        <p:nvPicPr>
          <p:cNvPr id="4" name="Imagen 4">
            <a:extLst>
              <a:ext uri="{FF2B5EF4-FFF2-40B4-BE49-F238E27FC236}">
                <a16:creationId xmlns:a16="http://schemas.microsoft.com/office/drawing/2014/main" id="{E9DBBE48-6115-5FDA-4CE7-CABE3A336B92}"/>
              </a:ext>
            </a:extLst>
          </p:cNvPr>
          <p:cNvPicPr>
            <a:picLocks noChangeAspect="1"/>
          </p:cNvPicPr>
          <p:nvPr/>
        </p:nvPicPr>
        <p:blipFill>
          <a:blip r:embed="rId4"/>
          <a:stretch>
            <a:fillRect/>
          </a:stretch>
        </p:blipFill>
        <p:spPr>
          <a:xfrm>
            <a:off x="7137970" y="503432"/>
            <a:ext cx="4579461" cy="6354567"/>
          </a:xfrm>
          <a:prstGeom prst="rect">
            <a:avLst/>
          </a:prstGeom>
          <a:noFill/>
          <a:ln w="19046" cap="flat">
            <a:solidFill>
              <a:srgbClr val="684F78"/>
            </a:solidFill>
            <a:prstDash val="solid"/>
            <a:miter/>
          </a:ln>
        </p:spPr>
      </p:pic>
      <p:pic>
        <p:nvPicPr>
          <p:cNvPr id="5" name="Picture 2" descr="ISRAEL MENGINGINKAN SEORANG RAJA | STAND TO JESUS">
            <a:extLst>
              <a:ext uri="{FF2B5EF4-FFF2-40B4-BE49-F238E27FC236}">
                <a16:creationId xmlns:a16="http://schemas.microsoft.com/office/drawing/2014/main" id="{6C36DC5A-9648-16FB-150E-EF4F6B57A176}"/>
              </a:ext>
            </a:extLst>
          </p:cNvPr>
          <p:cNvPicPr>
            <a:picLocks noChangeAspect="1"/>
          </p:cNvPicPr>
          <p:nvPr/>
        </p:nvPicPr>
        <p:blipFill>
          <a:blip r:embed="rId5"/>
          <a:srcRect l="1856" r="1856"/>
          <a:stretch>
            <a:fillRect/>
          </a:stretch>
        </p:blipFill>
        <p:spPr>
          <a:xfrm>
            <a:off x="1041382" y="3696123"/>
            <a:ext cx="5431334" cy="2820384"/>
          </a:xfrm>
          <a:prstGeom prst="rect">
            <a:avLst/>
          </a:prstGeom>
          <a:solidFill>
            <a:srgbClr val="EDEDED"/>
          </a:solidFill>
          <a:ln w="28575" cap="sq">
            <a:solidFill>
              <a:srgbClr val="684F78"/>
            </a:solidFill>
            <a:prstDash val="solid"/>
            <a:miter/>
          </a:ln>
          <a:effectLst>
            <a:outerShdw dist="50803" dir="12900142" algn="tl">
              <a:srgbClr val="000000">
                <a:alpha val="30000"/>
              </a:srgbClr>
            </a:outerShdw>
          </a:effectLst>
        </p:spPr>
      </p:pic>
      <p:sp>
        <p:nvSpPr>
          <p:cNvPr id="6" name="CuadroTexto 3">
            <a:extLst>
              <a:ext uri="{FF2B5EF4-FFF2-40B4-BE49-F238E27FC236}">
                <a16:creationId xmlns:a16="http://schemas.microsoft.com/office/drawing/2014/main" id="{82847BAB-2DDB-F910-AF5E-233E7742B8D0}"/>
              </a:ext>
            </a:extLst>
          </p:cNvPr>
          <p:cNvSpPr txBox="1"/>
          <p:nvPr/>
        </p:nvSpPr>
        <p:spPr>
          <a:xfrm>
            <a:off x="0" y="10277"/>
            <a:ext cx="12191996" cy="400114"/>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ru-RU" sz="2000" b="1" dirty="0">
                <a:solidFill>
                  <a:srgbClr val="FFFFFF"/>
                </a:solidFill>
                <a:effectLst>
                  <a:outerShdw dist="38096" dir="2700000">
                    <a:srgbClr val="000000"/>
                  </a:outerShdw>
                </a:effectLst>
              </a:rPr>
              <a:t>Признавам дека, до овој момент, раката Божја дејствуваше во мојот живот.</a:t>
            </a:r>
            <a:endParaRPr lang="es-ES" sz="2000" b="1" i="0" u="none" strike="noStrike" kern="1200" cap="none" spc="0" baseline="0" dirty="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47">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4482227-DC41-784C-6002-4534787D5BC5}"/>
              </a:ext>
            </a:extLst>
          </p:cNvPr>
          <p:cNvSpPr>
            <a:spLocks noMove="1" noResize="1"/>
          </p:cNvSpPr>
          <p:nvPr/>
        </p:nvSpPr>
        <p:spPr>
          <a:xfrm>
            <a:off x="2506891" y="719193"/>
            <a:ext cx="9339206" cy="5445297"/>
          </a:xfrm>
          <a:custGeom>
            <a:avLst>
              <a:gd name="f0" fmla="val 261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8F3F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ptos"/>
            </a:endParaRPr>
          </a:p>
        </p:txBody>
      </p:sp>
      <p:sp>
        <p:nvSpPr>
          <p:cNvPr id="3" name="1 Rectángulo">
            <a:extLst>
              <a:ext uri="{FF2B5EF4-FFF2-40B4-BE49-F238E27FC236}">
                <a16:creationId xmlns:a16="http://schemas.microsoft.com/office/drawing/2014/main" id="{C860E00A-CD3B-A613-7C90-3006DB9E8256}"/>
              </a:ext>
            </a:extLst>
          </p:cNvPr>
          <p:cNvSpPr/>
          <p:nvPr/>
        </p:nvSpPr>
        <p:spPr>
          <a:xfrm>
            <a:off x="7615635" y="645383"/>
            <a:ext cx="4576361" cy="587853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Со вера,</a:t>
            </a:r>
            <a:endParaRPr lang="de-DE" sz="40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4000" b="1" i="0" u="none" strike="noStrike" kern="1200" cap="none" spc="0" baseline="0">
                <a:solidFill>
                  <a:srgbClr val="000000"/>
                </a:solidFill>
                <a:uFillTx/>
                <a:latin typeface="Times New Roman"/>
              </a:rPr>
              <a:t>___________</a:t>
            </a:r>
            <a:r>
              <a:rPr lang="ru-RU" sz="4000" b="1" i="0" u="none" strike="noStrike" kern="1200" cap="none" spc="0" baseline="0">
                <a:solidFill>
                  <a:srgbClr val="000000"/>
                </a:solidFill>
                <a:uFillTx/>
                <a:latin typeface="Times New Roman"/>
              </a:rPr>
              <a:t> тие отидоа и ја проповедаа Божјата порака насекаде и во секое време, како што Бог им заповеда. </a:t>
            </a:r>
            <a:r>
              <a:rPr lang="ru-RU" sz="1600" b="1" i="0" u="none" strike="noStrike" kern="1200" cap="none" spc="0" baseline="0">
                <a:solidFill>
                  <a:srgbClr val="000000"/>
                </a:solidFill>
                <a:uFillTx/>
                <a:latin typeface="Times New Roman"/>
              </a:rPr>
              <a:t>(ст. 32) [1 Цареви 19:15; Амос 7:15; Јона 1:1-2; Агеј 1:1]</a:t>
            </a:r>
            <a:endParaRPr lang="es-ES" sz="4000" b="1" i="0" u="none" strike="noStrike" kern="1200" cap="none" spc="0" baseline="0">
              <a:solidFill>
                <a:srgbClr val="000000"/>
              </a:solidFill>
              <a:uFillTx/>
              <a:latin typeface="Times New Roman"/>
            </a:endParaRPr>
          </a:p>
        </p:txBody>
      </p:sp>
      <p:sp>
        <p:nvSpPr>
          <p:cNvPr id="4" name="2 Rectángulo">
            <a:extLst>
              <a:ext uri="{FF2B5EF4-FFF2-40B4-BE49-F238E27FC236}">
                <a16:creationId xmlns:a16="http://schemas.microsoft.com/office/drawing/2014/main" id="{2E651EE7-AC90-9C97-B393-39ECF4CC9B3E}"/>
              </a:ext>
            </a:extLst>
          </p:cNvPr>
          <p:cNvSpPr/>
          <p:nvPr/>
        </p:nvSpPr>
        <p:spPr>
          <a:xfrm>
            <a:off x="7661855" y="1114532"/>
            <a:ext cx="2888873"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dirty="0">
                <a:solidFill>
                  <a:srgbClr val="C00000"/>
                </a:solidFill>
                <a:uFillTx/>
                <a:latin typeface="Times New Roman"/>
              </a:rPr>
              <a:t>пророците</a:t>
            </a:r>
            <a:endParaRPr lang="es-ES" sz="1600" b="0" i="0" u="none" strike="noStrike" kern="1200" cap="none" spc="0" baseline="0" dirty="0">
              <a:solidFill>
                <a:srgbClr val="C00000"/>
              </a:solidFill>
              <a:uFillTx/>
              <a:latin typeface="Times New Roman"/>
            </a:endParaRPr>
          </a:p>
        </p:txBody>
      </p:sp>
      <p:pic>
        <p:nvPicPr>
          <p:cNvPr id="5" name="Imagen 5" descr="Imagen que contiene foto, hombre, agua, monitor&#10;&#10;El contenido generado por IA puede ser incorrecto.">
            <a:extLst>
              <a:ext uri="{FF2B5EF4-FFF2-40B4-BE49-F238E27FC236}">
                <a16:creationId xmlns:a16="http://schemas.microsoft.com/office/drawing/2014/main" id="{CC0A0656-D383-B432-BE82-72EB6456874A}"/>
              </a:ext>
            </a:extLst>
          </p:cNvPr>
          <p:cNvPicPr>
            <a:picLocks noChangeAspect="1"/>
          </p:cNvPicPr>
          <p:nvPr/>
        </p:nvPicPr>
        <p:blipFill>
          <a:blip r:embed="rId4"/>
          <a:srcRect l="892" r="4259"/>
          <a:stretch>
            <a:fillRect/>
          </a:stretch>
        </p:blipFill>
        <p:spPr>
          <a:xfrm>
            <a:off x="626473" y="600623"/>
            <a:ext cx="6824853" cy="5656743"/>
          </a:xfrm>
          <a:prstGeom prst="rect">
            <a:avLst/>
          </a:prstGeom>
          <a:noFill/>
          <a:ln w="38103" cap="sq">
            <a:solidFill>
              <a:srgbClr val="4277DE"/>
            </a:solidFill>
            <a:prstDash val="solid"/>
            <a:miter/>
          </a:ln>
          <a:effectLst>
            <a:outerShdw dist="38096" dir="2700000" algn="tl">
              <a:srgbClr val="000000">
                <a:alpha val="43000"/>
              </a:srgbClr>
            </a:outerShdw>
          </a:effectLst>
        </p:spPr>
      </p:pic>
      <p:sp>
        <p:nvSpPr>
          <p:cNvPr id="6" name="CuadroTexto 4">
            <a:extLst>
              <a:ext uri="{FF2B5EF4-FFF2-40B4-BE49-F238E27FC236}">
                <a16:creationId xmlns:a16="http://schemas.microsoft.com/office/drawing/2014/main" id="{9B97CF51-F031-74E1-ABA4-E2F97E78565D}"/>
              </a:ext>
            </a:extLst>
          </p:cNvPr>
          <p:cNvSpPr txBox="1"/>
          <p:nvPr/>
        </p:nvSpPr>
        <p:spPr>
          <a:xfrm>
            <a:off x="626473" y="6259168"/>
            <a:ext cx="11676988"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FFFFFF"/>
                </a:solidFill>
                <a:effectLst>
                  <a:outerShdw dist="38096" dir="2700000">
                    <a:srgbClr val="000000"/>
                  </a:outerShdw>
                </a:effectLst>
                <a:uFillTx/>
                <a:latin typeface="Aptos"/>
              </a:rPr>
              <a:t>Одам секаде каде што Бог ме праќа да го пренесам Неговиот Збор.</a:t>
            </a:r>
            <a:endParaRPr lang="es-ES" sz="16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22">
    <p:bg>
      <p:bgPr>
        <a:blipFill dpi="0" rotWithShape="1">
          <a:blip r:embed="rId3">
            <a:lum/>
          </a:blip>
          <a:srcRect/>
          <a:stretch>
            <a:fillRect t="-29000" b="-17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F836505D-0C11-F7CA-E7B7-21F92D57AB7B}"/>
              </a:ext>
            </a:extLst>
          </p:cNvPr>
          <p:cNvSpPr/>
          <p:nvPr/>
        </p:nvSpPr>
        <p:spPr>
          <a:xfrm>
            <a:off x="1551279" y="740298"/>
            <a:ext cx="5281034" cy="138499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3200" b="1" i="0" u="none" strike="noStrike" kern="1200" cap="none" spc="0" baseline="0">
                <a:solidFill>
                  <a:srgbClr val="000000"/>
                </a:solidFill>
                <a:uFillTx/>
                <a:latin typeface="Times New Roman"/>
              </a:rPr>
              <a:t>Со вера</a:t>
            </a:r>
            <a:r>
              <a:rPr lang="de-DE" sz="3200" b="1" i="0" u="none" strike="noStrike" kern="1200" cap="none" spc="0" baseline="0">
                <a:solidFill>
                  <a:srgbClr val="000000"/>
                </a:solidFill>
                <a:uFillTx/>
                <a:latin typeface="Times New Roman"/>
              </a:rPr>
              <a:t>______________</a:t>
            </a:r>
            <a:r>
              <a:rPr lang="ru-RU" sz="3200" b="1" i="0" u="none" strike="noStrike" kern="1200" cap="none" spc="0" baseline="0">
                <a:solidFill>
                  <a:srgbClr val="000000"/>
                </a:solidFill>
                <a:uFillTx/>
                <a:latin typeface="Times New Roman"/>
              </a:rPr>
              <a:t> тие освоија царства. </a:t>
            </a:r>
            <a:r>
              <a:rPr lang="ru-RU" sz="2000" b="1" i="0" u="none" strike="noStrike" kern="1200" cap="none" spc="0" baseline="0">
                <a:solidFill>
                  <a:srgbClr val="000000"/>
                </a:solidFill>
                <a:uFillTx/>
                <a:latin typeface="Times New Roman"/>
              </a:rPr>
              <a:t>(ст. 33) [Броеви 31:8; 2 Самоилова 5:6-9]</a:t>
            </a:r>
            <a:endParaRPr lang="es-ES" sz="3200" b="1" i="0" u="none" strike="noStrike" kern="1200" cap="none" spc="0" baseline="0">
              <a:solidFill>
                <a:srgbClr val="000000"/>
              </a:solidFill>
              <a:uFillTx/>
              <a:latin typeface="Times New Roman"/>
            </a:endParaRPr>
          </a:p>
        </p:txBody>
      </p:sp>
      <p:sp>
        <p:nvSpPr>
          <p:cNvPr id="3" name="3 Rectángulo">
            <a:extLst>
              <a:ext uri="{FF2B5EF4-FFF2-40B4-BE49-F238E27FC236}">
                <a16:creationId xmlns:a16="http://schemas.microsoft.com/office/drawing/2014/main" id="{CF0A5378-5AC3-358C-9FFA-FAE5EF0D4910}"/>
              </a:ext>
            </a:extLst>
          </p:cNvPr>
          <p:cNvSpPr/>
          <p:nvPr/>
        </p:nvSpPr>
        <p:spPr>
          <a:xfrm>
            <a:off x="2924178" y="740298"/>
            <a:ext cx="3095628" cy="58477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C00000"/>
                </a:solidFill>
                <a:uFillTx/>
                <a:latin typeface="Times New Roman"/>
              </a:rPr>
              <a:t>Јошуа и Давид</a:t>
            </a:r>
            <a:endParaRPr lang="es-ES" sz="3200" b="1" i="0" u="none" strike="noStrike" kern="1200" cap="none" spc="0" baseline="0">
              <a:solidFill>
                <a:srgbClr val="C00000"/>
              </a:solidFill>
              <a:uFillTx/>
              <a:latin typeface="Times New Roman"/>
            </a:endParaRPr>
          </a:p>
        </p:txBody>
      </p:sp>
      <p:sp>
        <p:nvSpPr>
          <p:cNvPr id="4" name="Diagrama de flujo: operación manual 7">
            <a:extLst>
              <a:ext uri="{FF2B5EF4-FFF2-40B4-BE49-F238E27FC236}">
                <a16:creationId xmlns:a16="http://schemas.microsoft.com/office/drawing/2014/main" id="{1FD48E08-5F8E-861B-1008-9D3678658A1E}"/>
              </a:ext>
            </a:extLst>
          </p:cNvPr>
          <p:cNvSpPr/>
          <p:nvPr/>
        </p:nvSpPr>
        <p:spPr>
          <a:xfrm>
            <a:off x="6832314" y="536707"/>
            <a:ext cx="4637068" cy="6321292"/>
          </a:xfrm>
          <a:custGeom>
            <a:avLst/>
            <a:gdLst>
              <a:gd name="f0" fmla="val 10800000"/>
              <a:gd name="f1" fmla="val 5400000"/>
              <a:gd name="f2" fmla="val 180"/>
              <a:gd name="f3" fmla="val w"/>
              <a:gd name="f4" fmla="val h"/>
              <a:gd name="f5" fmla="val 0"/>
              <a:gd name="f6" fmla="val 10000"/>
              <a:gd name="f7" fmla="val 10065"/>
              <a:gd name="f8" fmla="val 7778"/>
              <a:gd name="f9" fmla="val 71"/>
              <a:gd name="f10" fmla="val 40"/>
              <a:gd name="f11" fmla="val 6726"/>
              <a:gd name="f12" fmla="val 31"/>
              <a:gd name="f13" fmla="val 3339"/>
              <a:gd name="f14" fmla="+- 0 0 -90"/>
              <a:gd name="f15" fmla="*/ f3 1 10000"/>
              <a:gd name="f16" fmla="*/ f4 1 10065"/>
              <a:gd name="f17" fmla="val f5"/>
              <a:gd name="f18" fmla="val f6"/>
              <a:gd name="f19" fmla="val f7"/>
              <a:gd name="f20" fmla="*/ f14 f0 1"/>
              <a:gd name="f21" fmla="+- f19 0 f17"/>
              <a:gd name="f22" fmla="+- f18 0 f17"/>
              <a:gd name="f23" fmla="*/ f20 1 f2"/>
              <a:gd name="f24" fmla="*/ f22 1 10000"/>
              <a:gd name="f25" fmla="*/ f21 1 10065"/>
              <a:gd name="f26" fmla="*/ 0 f22 1"/>
              <a:gd name="f27" fmla="*/ 10000 f22 1"/>
              <a:gd name="f28" fmla="*/ 0 f21 1"/>
              <a:gd name="f29" fmla="*/ 7778 f22 1"/>
              <a:gd name="f30" fmla="*/ 10065 f21 1"/>
              <a:gd name="f31" fmla="*/ 71 f22 1"/>
              <a:gd name="f32" fmla="+- f23 0 f1"/>
              <a:gd name="f33" fmla="*/ f26 1 10000"/>
              <a:gd name="f34" fmla="*/ f27 1 10000"/>
              <a:gd name="f35" fmla="*/ f28 1 10065"/>
              <a:gd name="f36" fmla="*/ f29 1 10000"/>
              <a:gd name="f37" fmla="*/ f30 1 10065"/>
              <a:gd name="f38" fmla="*/ f31 1 10000"/>
              <a:gd name="f39" fmla="*/ f17 1 f24"/>
              <a:gd name="f40" fmla="*/ f18 1 f24"/>
              <a:gd name="f41" fmla="*/ f17 1 f25"/>
              <a:gd name="f42" fmla="*/ f19 1 f25"/>
              <a:gd name="f43" fmla="*/ f33 1 f24"/>
              <a:gd name="f44" fmla="*/ f35 1 f25"/>
              <a:gd name="f45" fmla="*/ f34 1 f24"/>
              <a:gd name="f46" fmla="*/ f36 1 f24"/>
              <a:gd name="f47" fmla="*/ f37 1 f25"/>
              <a:gd name="f48" fmla="*/ f38 1 f24"/>
              <a:gd name="f49" fmla="*/ f39 f15 1"/>
              <a:gd name="f50" fmla="*/ f40 f15 1"/>
              <a:gd name="f51" fmla="*/ f42 f16 1"/>
              <a:gd name="f52" fmla="*/ f41 f16 1"/>
              <a:gd name="f53" fmla="*/ f43 f15 1"/>
              <a:gd name="f54" fmla="*/ f44 f16 1"/>
              <a:gd name="f55" fmla="*/ f45 f15 1"/>
              <a:gd name="f56" fmla="*/ f46 f15 1"/>
              <a:gd name="f57" fmla="*/ f47 f16 1"/>
              <a:gd name="f58" fmla="*/ f48 f15 1"/>
            </a:gdLst>
            <a:ahLst/>
            <a:cxnLst>
              <a:cxn ang="3cd4">
                <a:pos x="hc" y="t"/>
              </a:cxn>
              <a:cxn ang="0">
                <a:pos x="r" y="vc"/>
              </a:cxn>
              <a:cxn ang="cd4">
                <a:pos x="hc" y="b"/>
              </a:cxn>
              <a:cxn ang="cd2">
                <a:pos x="l" y="vc"/>
              </a:cxn>
              <a:cxn ang="f32">
                <a:pos x="f53" y="f54"/>
              </a:cxn>
              <a:cxn ang="f32">
                <a:pos x="f55" y="f54"/>
              </a:cxn>
              <a:cxn ang="f32">
                <a:pos x="f56" y="f57"/>
              </a:cxn>
              <a:cxn ang="f32">
                <a:pos x="f58" y="f57"/>
              </a:cxn>
              <a:cxn ang="f32">
                <a:pos x="f53" y="f54"/>
              </a:cxn>
            </a:cxnLst>
            <a:rect l="f49" t="f52" r="f50" b="f51"/>
            <a:pathLst>
              <a:path w="10000" h="10065">
                <a:moveTo>
                  <a:pt x="f5" y="f5"/>
                </a:moveTo>
                <a:lnTo>
                  <a:pt x="f6" y="f5"/>
                </a:lnTo>
                <a:lnTo>
                  <a:pt x="f8" y="f7"/>
                </a:lnTo>
                <a:lnTo>
                  <a:pt x="f9" y="f7"/>
                </a:lnTo>
                <a:cubicBezTo>
                  <a:pt x="f10" y="f11"/>
                  <a:pt x="f12" y="f13"/>
                  <a:pt x="f5" y="f5"/>
                </a:cubicBezTo>
                <a:close/>
              </a:path>
            </a:pathLst>
          </a:custGeom>
          <a:blipFill>
            <a:blip r:embed="rId4">
              <a:alphaModFix/>
            </a:blip>
            <a:stretch>
              <a:fillRect/>
            </a:stretch>
          </a:blipFill>
          <a:ln w="19046" cap="flat">
            <a:solidFill>
              <a:srgbClr val="63082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ptos"/>
            </a:endParaRPr>
          </a:p>
        </p:txBody>
      </p:sp>
      <p:sp>
        <p:nvSpPr>
          <p:cNvPr id="5" name="Diagrama de flujo: operación manual 10">
            <a:extLst>
              <a:ext uri="{FF2B5EF4-FFF2-40B4-BE49-F238E27FC236}">
                <a16:creationId xmlns:a16="http://schemas.microsoft.com/office/drawing/2014/main" id="{3ED5706C-324D-17E8-99A4-1A177DBC752A}"/>
              </a:ext>
            </a:extLst>
          </p:cNvPr>
          <p:cNvSpPr/>
          <p:nvPr/>
        </p:nvSpPr>
        <p:spPr>
          <a:xfrm>
            <a:off x="460418" y="2250027"/>
            <a:ext cx="6220178" cy="4607972"/>
          </a:xfrm>
          <a:custGeom>
            <a:avLst/>
            <a:gdLst>
              <a:gd name="f0" fmla="val 10800000"/>
              <a:gd name="f1" fmla="val 5400000"/>
              <a:gd name="f2" fmla="val 180"/>
              <a:gd name="f3" fmla="val w"/>
              <a:gd name="f4" fmla="val h"/>
              <a:gd name="f5" fmla="val 0"/>
              <a:gd name="f6" fmla="val 12157"/>
              <a:gd name="f7" fmla="val 10000"/>
              <a:gd name="f8" fmla="val 1570"/>
              <a:gd name="f9" fmla="val 12092"/>
              <a:gd name="f10" fmla="val 63"/>
              <a:gd name="f11" fmla="val 12288"/>
              <a:gd name="f12" fmla="val 3382"/>
              <a:gd name="f13" fmla="val 11961"/>
              <a:gd name="f14" fmla="val 6681"/>
              <a:gd name="f15" fmla="val 9979"/>
              <a:gd name="f16" fmla="+- 0 0 -90"/>
              <a:gd name="f17" fmla="*/ f3 1 12157"/>
              <a:gd name="f18" fmla="*/ f4 1 10000"/>
              <a:gd name="f19" fmla="val f5"/>
              <a:gd name="f20" fmla="val f6"/>
              <a:gd name="f21" fmla="val f7"/>
              <a:gd name="f22" fmla="*/ f16 f0 1"/>
              <a:gd name="f23" fmla="+- f21 0 f19"/>
              <a:gd name="f24" fmla="+- f20 0 f19"/>
              <a:gd name="f25" fmla="*/ f22 1 f2"/>
              <a:gd name="f26" fmla="*/ f24 1 12157"/>
              <a:gd name="f27" fmla="*/ f23 1 10000"/>
              <a:gd name="f28" fmla="*/ 0 f23 1"/>
              <a:gd name="f29" fmla="*/ 10000 f23 1"/>
              <a:gd name="f30" fmla="*/ 1570 f24 1"/>
              <a:gd name="f31" fmla="*/ 12157 f24 1"/>
              <a:gd name="f32" fmla="*/ 0 f24 1"/>
              <a:gd name="f33" fmla="*/ 12092 f24 1"/>
              <a:gd name="f34" fmla="*/ 63 f23 1"/>
              <a:gd name="f35" fmla="*/ 9979 f23 1"/>
              <a:gd name="f36" fmla="+- f25 0 f1"/>
              <a:gd name="f37" fmla="*/ f28 1 10000"/>
              <a:gd name="f38" fmla="*/ f29 1 10000"/>
              <a:gd name="f39" fmla="*/ f30 1 12157"/>
              <a:gd name="f40" fmla="*/ f31 1 12157"/>
              <a:gd name="f41" fmla="*/ f32 1 12157"/>
              <a:gd name="f42" fmla="*/ f33 1 12157"/>
              <a:gd name="f43" fmla="*/ f34 1 10000"/>
              <a:gd name="f44" fmla="*/ f35 1 10000"/>
              <a:gd name="f45" fmla="*/ f19 1 f26"/>
              <a:gd name="f46" fmla="*/ f20 1 f26"/>
              <a:gd name="f47" fmla="*/ f19 1 f27"/>
              <a:gd name="f48" fmla="*/ f21 1 f27"/>
              <a:gd name="f49" fmla="*/ f39 1 f26"/>
              <a:gd name="f50" fmla="*/ f37 1 f27"/>
              <a:gd name="f51" fmla="*/ f42 1 f26"/>
              <a:gd name="f52" fmla="*/ f43 1 f27"/>
              <a:gd name="f53" fmla="*/ f40 1 f26"/>
              <a:gd name="f54" fmla="*/ f38 1 f27"/>
              <a:gd name="f55" fmla="*/ f41 1 f26"/>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8 1"/>
              <a:gd name="f67" fmla="*/ f55 f17 1"/>
              <a:gd name="f68" fmla="*/ f56 f18 1"/>
            </a:gdLst>
            <a:ahLst/>
            <a:cxnLst>
              <a:cxn ang="3cd4">
                <a:pos x="hc" y="t"/>
              </a:cxn>
              <a:cxn ang="0">
                <a:pos x="r" y="vc"/>
              </a:cxn>
              <a:cxn ang="cd4">
                <a:pos x="hc" y="b"/>
              </a:cxn>
              <a:cxn ang="cd2">
                <a:pos x="l" y="vc"/>
              </a:cxn>
              <a:cxn ang="f36">
                <a:pos x="f61" y="f62"/>
              </a:cxn>
              <a:cxn ang="f36">
                <a:pos x="f63" y="f64"/>
              </a:cxn>
              <a:cxn ang="f36">
                <a:pos x="f65" y="f66"/>
              </a:cxn>
              <a:cxn ang="f36">
                <a:pos x="f67" y="f68"/>
              </a:cxn>
              <a:cxn ang="f36">
                <a:pos x="f61" y="f62"/>
              </a:cxn>
            </a:cxnLst>
            <a:rect l="f57" t="f60" r="f58" b="f59"/>
            <a:pathLst>
              <a:path w="12157" h="10000">
                <a:moveTo>
                  <a:pt x="f8" y="f5"/>
                </a:moveTo>
                <a:lnTo>
                  <a:pt x="f9" y="f10"/>
                </a:lnTo>
                <a:cubicBezTo>
                  <a:pt x="f11" y="f12"/>
                  <a:pt x="f13" y="f14"/>
                  <a:pt x="f6" y="f7"/>
                </a:cubicBezTo>
                <a:lnTo>
                  <a:pt x="f5" y="f15"/>
                </a:lnTo>
                <a:lnTo>
                  <a:pt x="f8" y="f5"/>
                </a:lnTo>
                <a:close/>
              </a:path>
            </a:pathLst>
          </a:custGeom>
          <a:blipFill>
            <a:blip r:embed="rId5">
              <a:alphaModFix/>
            </a:blip>
            <a:stretch>
              <a:fillRect/>
            </a:stretch>
          </a:blipFill>
          <a:ln w="19046" cap="flat">
            <a:solidFill>
              <a:srgbClr val="63082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ptos"/>
            </a:endParaRPr>
          </a:p>
        </p:txBody>
      </p:sp>
      <p:sp>
        <p:nvSpPr>
          <p:cNvPr id="6" name="CuadroTexto 3">
            <a:extLst>
              <a:ext uri="{FF2B5EF4-FFF2-40B4-BE49-F238E27FC236}">
                <a16:creationId xmlns:a16="http://schemas.microsoft.com/office/drawing/2014/main" id="{5F3D78D2-58C4-3CBE-7DFC-5B0EFE63BE22}"/>
              </a:ext>
            </a:extLst>
          </p:cNvPr>
          <p:cNvSpPr txBox="1"/>
          <p:nvPr/>
        </p:nvSpPr>
        <p:spPr>
          <a:xfrm>
            <a:off x="0" y="-52788"/>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FFFFFF"/>
                </a:solidFill>
                <a:effectLst>
                  <a:outerShdw dist="38096" dir="2700000">
                    <a:srgbClr val="000000"/>
                  </a:outerShdw>
                </a:effectLst>
                <a:uFillTx/>
                <a:latin typeface="Aptos"/>
                <a:ea typeface="Aptos"/>
                <a:cs typeface="Aptos"/>
              </a:rPr>
              <a:t>Достигнувањата во мојот живот се секогаш за слава на Бога.</a:t>
            </a:r>
            <a:endParaRPr lang="en-US" sz="1800" b="1" i="0" u="none" strike="noStrike" kern="1200" cap="none" spc="0" baseline="0">
              <a:solidFill>
                <a:srgbClr val="FFFFFF"/>
              </a:solidFill>
              <a:uFillTx/>
              <a:latin typeface="Aptos"/>
              <a:ea typeface="Aptos"/>
              <a:cs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name="Slide23">
    <p:bg>
      <p:bgPr>
        <a:blipFill>
          <a:blip r:embed="rId3"/>
          <a:stretch>
            <a:fillRect/>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731C657E-1B96-071D-CF30-960E4517983B}"/>
              </a:ext>
            </a:extLst>
          </p:cNvPr>
          <p:cNvSpPr/>
          <p:nvPr/>
        </p:nvSpPr>
        <p:spPr>
          <a:xfrm>
            <a:off x="6576959" y="990596"/>
            <a:ext cx="5277807" cy="550919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_________ </a:t>
            </a:r>
            <a:r>
              <a:rPr lang="ru-RU" sz="4000" b="1" i="0" u="none" strike="noStrike" kern="1200" cap="none" spc="0" baseline="0">
                <a:solidFill>
                  <a:srgbClr val="000000"/>
                </a:solidFill>
                <a:uFillTx/>
                <a:latin typeface="Times New Roman"/>
              </a:rPr>
              <a:t>Тој ја делеше правдата со мудроста што му ја ветил Бог.</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Во оваа категорија би можеле да се вклучат бројни примери</a:t>
            </a:r>
            <a:r>
              <a:rPr lang="ru-RU" sz="4400" b="1" i="0" u="none" strike="noStrike" kern="1200" cap="none" spc="0" baseline="0">
                <a:solidFill>
                  <a:srgbClr val="000000"/>
                </a:solidFill>
                <a:uFillTx/>
                <a:latin typeface="Times New Roman"/>
              </a:rPr>
              <a:t>. </a:t>
            </a:r>
            <a:r>
              <a:rPr lang="mk-MK" sz="4400" b="1" i="0" u="none" strike="noStrike" kern="1200" cap="none" spc="0" baseline="0">
                <a:solidFill>
                  <a:srgbClr val="C00000"/>
                </a:solidFill>
                <a:uFillTx/>
                <a:latin typeface="Times New Roman"/>
              </a:rPr>
              <a:t>судии</a:t>
            </a:r>
            <a:r>
              <a:rPr lang="es-ES" sz="4400" b="1" i="0" u="none" strike="noStrike" kern="1200" cap="none" spc="0" baseline="0">
                <a:solidFill>
                  <a:srgbClr val="000000"/>
                </a:solidFill>
                <a:uFillTx/>
                <a:latin typeface="Times New Roman"/>
              </a:rPr>
              <a:t> </a:t>
            </a:r>
            <a:r>
              <a:rPr lang="mk-MK" sz="4400" b="1" i="0" u="none" strike="noStrike" kern="1200" cap="none" spc="0" baseline="0">
                <a:solidFill>
                  <a:srgbClr val="000000"/>
                </a:solidFill>
                <a:uFillTx/>
                <a:latin typeface="Times New Roman"/>
              </a:rPr>
              <a:t>и</a:t>
            </a:r>
            <a:r>
              <a:rPr lang="es-ES" sz="4400" b="1" i="0" u="none" strike="noStrike" kern="1200" cap="none" spc="0" baseline="0">
                <a:solidFill>
                  <a:srgbClr val="000000"/>
                </a:solidFill>
                <a:uFillTx/>
                <a:latin typeface="Times New Roman"/>
              </a:rPr>
              <a:t> </a:t>
            </a:r>
            <a:r>
              <a:rPr lang="mk-MK" sz="4400" b="1" i="0" u="none" strike="noStrike" kern="1200" cap="none" spc="0" baseline="0">
                <a:solidFill>
                  <a:srgbClr val="C00000"/>
                </a:solidFill>
                <a:uFillTx/>
                <a:latin typeface="Times New Roman"/>
              </a:rPr>
              <a:t>кралеви</a:t>
            </a:r>
            <a:r>
              <a:rPr lang="es-ES" sz="4400" b="1" i="0" u="none" strike="noStrike" kern="1200" cap="none" spc="0" baseline="0">
                <a:solidFill>
                  <a:srgbClr val="000000"/>
                </a:solidFill>
                <a:uFillTx/>
                <a:latin typeface="Times New Roman"/>
              </a:rPr>
              <a:t>.</a:t>
            </a:r>
            <a:r>
              <a:rPr lang="ru-RU" sz="2000" b="1" i="0" u="none" strike="noStrike" kern="1200" cap="none" spc="0" baseline="0">
                <a:solidFill>
                  <a:srgbClr val="000000"/>
                </a:solidFill>
                <a:uFillTx/>
                <a:latin typeface="Times New Roman"/>
              </a:rPr>
              <a:t>(ст. 33) [1 Цареви 3:16-28]</a:t>
            </a:r>
            <a:endParaRPr lang="es-ES" sz="4400" b="1" i="0" u="none" strike="noStrike" kern="1200" cap="none" spc="0" baseline="0">
              <a:solidFill>
                <a:srgbClr val="000000"/>
              </a:solidFill>
              <a:uFillTx/>
              <a:latin typeface="Times New Roman"/>
            </a:endParaRPr>
          </a:p>
        </p:txBody>
      </p:sp>
      <p:pic>
        <p:nvPicPr>
          <p:cNvPr id="3" name="Picture 2">
            <a:extLst>
              <a:ext uri="{FF2B5EF4-FFF2-40B4-BE49-F238E27FC236}">
                <a16:creationId xmlns:a16="http://schemas.microsoft.com/office/drawing/2014/main" id="{6F763FD6-EE47-3A98-9C3A-CC80BCC96491}"/>
              </a:ext>
            </a:extLst>
          </p:cNvPr>
          <p:cNvPicPr>
            <a:picLocks noChangeAspect="1"/>
          </p:cNvPicPr>
          <p:nvPr/>
        </p:nvPicPr>
        <p:blipFill>
          <a:blip r:embed="rId4"/>
          <a:srcRect/>
          <a:stretch>
            <a:fillRect/>
          </a:stretch>
        </p:blipFill>
        <p:spPr>
          <a:xfrm>
            <a:off x="457675" y="219465"/>
            <a:ext cx="5747058" cy="6419069"/>
          </a:xfrm>
          <a:prstGeom prst="rect">
            <a:avLst/>
          </a:prstGeom>
          <a:noFill/>
          <a:ln cap="flat">
            <a:noFill/>
          </a:ln>
          <a:effectLst>
            <a:outerShdw dist="38098" dir="7799737" algn="tl">
              <a:srgbClr val="000000">
                <a:alpha val="40000"/>
              </a:srgbClr>
            </a:outerShdw>
          </a:effectLst>
        </p:spPr>
      </p:pic>
      <p:sp>
        <p:nvSpPr>
          <p:cNvPr id="4" name="3 Rectángulo">
            <a:extLst>
              <a:ext uri="{FF2B5EF4-FFF2-40B4-BE49-F238E27FC236}">
                <a16:creationId xmlns:a16="http://schemas.microsoft.com/office/drawing/2014/main" id="{7D1C7D2B-66E8-F8F7-D1B6-E1C8D99EBED5}"/>
              </a:ext>
            </a:extLst>
          </p:cNvPr>
          <p:cNvSpPr/>
          <p:nvPr/>
        </p:nvSpPr>
        <p:spPr>
          <a:xfrm>
            <a:off x="8797158" y="990596"/>
            <a:ext cx="2522482"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Соломон</a:t>
            </a:r>
            <a:endParaRPr lang="es-ES" sz="4400" b="1" i="0" u="none" strike="noStrike" kern="1200" cap="none" spc="0" baseline="0">
              <a:solidFill>
                <a:srgbClr val="C00000"/>
              </a:solidFill>
              <a:uFillTx/>
              <a:latin typeface="Times New Roman"/>
            </a:endParaRPr>
          </a:p>
        </p:txBody>
      </p:sp>
      <p:sp>
        <p:nvSpPr>
          <p:cNvPr id="5" name="CuadroTexto 3">
            <a:extLst>
              <a:ext uri="{FF2B5EF4-FFF2-40B4-BE49-F238E27FC236}">
                <a16:creationId xmlns:a16="http://schemas.microsoft.com/office/drawing/2014/main" id="{CAF69AB4-FD85-0B0E-0B29-BA83A9F841A3}"/>
              </a:ext>
            </a:extLst>
          </p:cNvPr>
          <p:cNvSpPr txBox="1"/>
          <p:nvPr/>
        </p:nvSpPr>
        <p:spPr>
          <a:xfrm>
            <a:off x="6204743" y="305647"/>
            <a:ext cx="527780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Aptos"/>
              </a:rPr>
              <a:t>Бог ми дава мудрост да правам правда.</a:t>
            </a:r>
            <a:endParaRPr lang="es-ES" sz="2000" b="1" i="0" u="none" strike="noStrike" kern="1200" cap="none" spc="0" baseline="0">
              <a:solidFill>
                <a:srgbClr val="000000"/>
              </a:solidFill>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name="Slide24">
    <p:bg>
      <p:bgPr>
        <a:blipFill>
          <a:blip r:embed="rId2"/>
          <a:stretch>
            <a:fillRect/>
          </a:stretch>
        </a:blipFill>
        <a:effectLst/>
      </p:bgPr>
    </p:bg>
    <p:spTree>
      <p:nvGrpSpPr>
        <p:cNvPr id="1" name=""/>
        <p:cNvGrpSpPr/>
        <p:nvPr/>
      </p:nvGrpSpPr>
      <p:grpSpPr>
        <a:xfrm>
          <a:off x="0" y="0"/>
          <a:ext cx="0" cy="0"/>
          <a:chOff x="0" y="0"/>
          <a:chExt cx="0" cy="0"/>
        </a:xfrm>
      </p:grpSpPr>
      <p:pic>
        <p:nvPicPr>
          <p:cNvPr id="2" name="Imagen 6" descr="Imagen que contiene interior, cuarto, tabla, pequeño&#10;&#10;El contenido generado por IA puede ser incorrecto.">
            <a:extLst>
              <a:ext uri="{FF2B5EF4-FFF2-40B4-BE49-F238E27FC236}">
                <a16:creationId xmlns:a16="http://schemas.microsoft.com/office/drawing/2014/main" id="{D46DD07F-9DC4-81C8-868A-BCE87B5467DF}"/>
              </a:ext>
            </a:extLst>
          </p:cNvPr>
          <p:cNvPicPr>
            <a:picLocks noChangeAspect="1"/>
          </p:cNvPicPr>
          <p:nvPr/>
        </p:nvPicPr>
        <p:blipFill>
          <a:blip r:embed="rId3"/>
          <a:stretch>
            <a:fillRect/>
          </a:stretch>
        </p:blipFill>
        <p:spPr>
          <a:xfrm>
            <a:off x="1062093" y="1839077"/>
            <a:ext cx="10116190" cy="4619987"/>
          </a:xfrm>
          <a:prstGeom prst="rect">
            <a:avLst/>
          </a:prstGeom>
          <a:noFill/>
          <a:ln w="38103" cap="sq">
            <a:solidFill>
              <a:srgbClr val="785830"/>
            </a:solidFill>
            <a:prstDash val="solid"/>
            <a:miter/>
          </a:ln>
          <a:effectLst>
            <a:outerShdw dist="38096" dir="2700000" algn="tl">
              <a:srgbClr val="000000">
                <a:alpha val="43000"/>
              </a:srgbClr>
            </a:outerShdw>
          </a:effectLst>
        </p:spPr>
      </p:pic>
      <p:sp>
        <p:nvSpPr>
          <p:cNvPr id="3" name="2 Rectángulo">
            <a:extLst>
              <a:ext uri="{FF2B5EF4-FFF2-40B4-BE49-F238E27FC236}">
                <a16:creationId xmlns:a16="http://schemas.microsoft.com/office/drawing/2014/main" id="{466ACD82-A327-A0F6-5C85-79D6EE860EF8}"/>
              </a:ext>
            </a:extLst>
          </p:cNvPr>
          <p:cNvSpPr/>
          <p:nvPr/>
        </p:nvSpPr>
        <p:spPr>
          <a:xfrm>
            <a:off x="2019726" y="250664"/>
            <a:ext cx="8372045" cy="135421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000000"/>
                </a:solidFill>
                <a:uFillTx/>
                <a:latin typeface="Times New Roman"/>
              </a:rPr>
              <a:t>Со вера </a:t>
            </a:r>
            <a:r>
              <a:rPr lang="es-ES" sz="3200" b="1" i="0" u="none" strike="noStrike" kern="1200" cap="none" spc="0" baseline="0">
                <a:solidFill>
                  <a:srgbClr val="000000"/>
                </a:solidFill>
                <a:uFillTx/>
                <a:latin typeface="Times New Roman"/>
              </a:rPr>
              <a:t>________ </a:t>
            </a:r>
            <a:r>
              <a:rPr lang="ru-RU" sz="3200" b="1" i="0" u="none" strike="noStrike" kern="1200" cap="none" spc="0" baseline="0">
                <a:solidFill>
                  <a:srgbClr val="000000"/>
                </a:solidFill>
                <a:uFillTx/>
                <a:latin typeface="Times New Roman"/>
              </a:rPr>
              <a:t>Тој го исполни ветувањето што му го даде Бог.</a:t>
            </a:r>
            <a:r>
              <a:rPr lang="de-DE" sz="3200" b="1" i="0" u="none" strike="noStrike" kern="1200" cap="none" spc="0" baseline="0">
                <a:solidFill>
                  <a:srgbClr val="000000"/>
                </a:solidFill>
                <a:uFillTx/>
                <a:latin typeface="Times New Roman"/>
              </a:rPr>
              <a:t> </a:t>
            </a:r>
            <a:r>
              <a:rPr lang="ru-RU" sz="1800" b="1" i="0" u="none" strike="noStrike" kern="1200" cap="none" spc="0" baseline="0">
                <a:solidFill>
                  <a:srgbClr val="000000"/>
                </a:solidFill>
                <a:uFillTx/>
                <a:latin typeface="Times New Roman"/>
              </a:rPr>
              <a:t>(ст. 33) [Битие 15:4; 21:2-5]</a:t>
            </a:r>
            <a:endParaRPr lang="es-ES" sz="3200" b="1" i="0" u="none" strike="noStrike" kern="1200" cap="none" spc="0" baseline="0">
              <a:solidFill>
                <a:srgbClr val="000000"/>
              </a:solidFill>
              <a:uFillTx/>
              <a:latin typeface="Times New Roman"/>
            </a:endParaRPr>
          </a:p>
        </p:txBody>
      </p:sp>
      <p:sp>
        <p:nvSpPr>
          <p:cNvPr id="4" name="3 Rectángulo">
            <a:extLst>
              <a:ext uri="{FF2B5EF4-FFF2-40B4-BE49-F238E27FC236}">
                <a16:creationId xmlns:a16="http://schemas.microsoft.com/office/drawing/2014/main" id="{8F349BF3-FFBE-F204-9E91-9BCFCCE9806D}"/>
              </a:ext>
            </a:extLst>
          </p:cNvPr>
          <p:cNvSpPr/>
          <p:nvPr/>
        </p:nvSpPr>
        <p:spPr>
          <a:xfrm>
            <a:off x="3387943" y="203325"/>
            <a:ext cx="2070539"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Авраам</a:t>
            </a:r>
            <a:endParaRPr lang="es-ES" sz="3600" b="1" i="0" u="none" strike="noStrike" kern="1200" cap="none" spc="0" baseline="0">
              <a:solidFill>
                <a:srgbClr val="C00000"/>
              </a:solidFill>
              <a:uFillTx/>
              <a:latin typeface="Times New Roman"/>
            </a:endParaRPr>
          </a:p>
        </p:txBody>
      </p:sp>
      <p:sp>
        <p:nvSpPr>
          <p:cNvPr id="5" name="CuadroTexto 3">
            <a:extLst>
              <a:ext uri="{FF2B5EF4-FFF2-40B4-BE49-F238E27FC236}">
                <a16:creationId xmlns:a16="http://schemas.microsoft.com/office/drawing/2014/main" id="{D1115296-0BBF-CF20-7C58-DECB0720ED7C}"/>
              </a:ext>
            </a:extLst>
          </p:cNvPr>
          <p:cNvSpPr txBox="1"/>
          <p:nvPr/>
        </p:nvSpPr>
        <p:spPr>
          <a:xfrm>
            <a:off x="0" y="6537173"/>
            <a:ext cx="12191996"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000000"/>
                </a:solidFill>
                <a:uFillTx/>
                <a:latin typeface="Aptos"/>
              </a:rPr>
              <a:t>Верувам дека Божјите ветувања секогаш се исполнуваат.</a:t>
            </a:r>
            <a:endParaRPr lang="es-ES" sz="1800" b="1" i="0" u="none" strike="noStrike" kern="1200" cap="none" spc="0" baseline="0">
              <a:solidFill>
                <a:srgbClr val="000000"/>
              </a:solidFill>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name="Slide20">
    <p:bg>
      <p:bgPr>
        <a:blipFill dpi="0" rotWithShape="1">
          <a:blip r:embed="rId2">
            <a:lum/>
          </a:blip>
          <a:srcRect/>
          <a:stretch>
            <a:fillRect l="-18000" r="-1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DE47284E-58CD-42A8-5592-B1C44B4F9CBB}"/>
              </a:ext>
            </a:extLst>
          </p:cNvPr>
          <p:cNvSpPr/>
          <p:nvPr/>
        </p:nvSpPr>
        <p:spPr>
          <a:xfrm>
            <a:off x="919657" y="1534783"/>
            <a:ext cx="2602318" cy="483209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_______ </a:t>
            </a:r>
            <a:r>
              <a:rPr lang="ru-RU" sz="4400" b="1" i="0" u="none" strike="noStrike" kern="1200" cap="none" spc="0" baseline="0">
                <a:solidFill>
                  <a:srgbClr val="000000"/>
                </a:solidFill>
                <a:uFillTx/>
                <a:latin typeface="Times New Roman"/>
              </a:rPr>
              <a:t>Тој им ги покри устите на лавовите.</a:t>
            </a:r>
            <a:r>
              <a:rPr lang="mk-MK" sz="2000" b="1" i="0" u="none" strike="noStrike" kern="1200" cap="none" spc="0" baseline="0">
                <a:solidFill>
                  <a:srgbClr val="000000"/>
                </a:solidFill>
                <a:uFillTx/>
                <a:latin typeface="Times New Roman"/>
              </a:rPr>
              <a:t> (ст. 33) [Даниел 6]</a:t>
            </a:r>
            <a:endParaRPr lang="es-ES" sz="4400" b="1" i="0" u="none" strike="noStrike" kern="1200" cap="none" spc="0" baseline="0">
              <a:solidFill>
                <a:srgbClr val="000000"/>
              </a:solidFill>
              <a:uFillTx/>
              <a:latin typeface="Times New Roman"/>
            </a:endParaRPr>
          </a:p>
        </p:txBody>
      </p:sp>
      <p:sp>
        <p:nvSpPr>
          <p:cNvPr id="3" name="3 Rectángulo">
            <a:extLst>
              <a:ext uri="{FF2B5EF4-FFF2-40B4-BE49-F238E27FC236}">
                <a16:creationId xmlns:a16="http://schemas.microsoft.com/office/drawing/2014/main" id="{5F76BFB9-DB87-3A53-B846-3CDB783341EB}"/>
              </a:ext>
            </a:extLst>
          </p:cNvPr>
          <p:cNvSpPr/>
          <p:nvPr/>
        </p:nvSpPr>
        <p:spPr>
          <a:xfrm>
            <a:off x="919657" y="2167978"/>
            <a:ext cx="2175970"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Даниел</a:t>
            </a:r>
            <a:endParaRPr lang="es-ES" sz="1800" b="0" i="0" u="none" strike="noStrike" kern="1200" cap="none" spc="0" baseline="0">
              <a:solidFill>
                <a:srgbClr val="C00000"/>
              </a:solidFill>
              <a:uFillTx/>
              <a:latin typeface="Times New Roman"/>
            </a:endParaRPr>
          </a:p>
        </p:txBody>
      </p:sp>
      <p:pic>
        <p:nvPicPr>
          <p:cNvPr id="4" name="Imagen 4" descr="Un grupo de personas en medio de un león&#10;&#10;El contenido generado por IA puede ser incorrecto.">
            <a:extLst>
              <a:ext uri="{FF2B5EF4-FFF2-40B4-BE49-F238E27FC236}">
                <a16:creationId xmlns:a16="http://schemas.microsoft.com/office/drawing/2014/main" id="{70998A4B-4DA0-102C-4E79-AD7EC7F89C59}"/>
              </a:ext>
            </a:extLst>
          </p:cNvPr>
          <p:cNvPicPr>
            <a:picLocks noChangeAspect="1"/>
          </p:cNvPicPr>
          <p:nvPr/>
        </p:nvPicPr>
        <p:blipFill>
          <a:blip r:embed="rId3"/>
          <a:stretch>
            <a:fillRect/>
          </a:stretch>
        </p:blipFill>
        <p:spPr>
          <a:xfrm>
            <a:off x="3887443" y="321247"/>
            <a:ext cx="8060929" cy="6490520"/>
          </a:xfrm>
          <a:prstGeom prst="rect">
            <a:avLst/>
          </a:prstGeom>
          <a:noFill/>
          <a:ln w="38103" cap="sq">
            <a:solidFill>
              <a:srgbClr val="BDC2AD"/>
            </a:solidFill>
            <a:prstDash val="solid"/>
            <a:miter/>
          </a:ln>
          <a:effectLst>
            <a:outerShdw dist="38096" dir="2700000" algn="tl">
              <a:srgbClr val="000000">
                <a:alpha val="43000"/>
              </a:srgbClr>
            </a:outerShdw>
          </a:effectLst>
        </p:spPr>
      </p:pic>
      <p:sp>
        <p:nvSpPr>
          <p:cNvPr id="5" name="CuadroTexto 3">
            <a:extLst>
              <a:ext uri="{FF2B5EF4-FFF2-40B4-BE49-F238E27FC236}">
                <a16:creationId xmlns:a16="http://schemas.microsoft.com/office/drawing/2014/main" id="{BAC446C4-FECD-26BE-68D5-771456AFDBC6}"/>
              </a:ext>
            </a:extLst>
          </p:cNvPr>
          <p:cNvSpPr txBox="1"/>
          <p:nvPr/>
        </p:nvSpPr>
        <p:spPr>
          <a:xfrm>
            <a:off x="1650126" y="-84316"/>
            <a:ext cx="8544912"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Aptos"/>
                <a:ea typeface="Aptos"/>
                <a:cs typeface="Aptos"/>
              </a:rPr>
              <a:t>Знам дека Бог сè уште може да ме избави од сигурна смрт.</a:t>
            </a:r>
            <a:endParaRPr lang="en-US" sz="1800" b="1" i="0" u="none" strike="noStrike" kern="1200" cap="none" spc="0" baseline="0">
              <a:solidFill>
                <a:srgbClr val="000000"/>
              </a:solidFill>
              <a:uFillTx/>
              <a:latin typeface="Aptos"/>
              <a:ea typeface="Aptos"/>
              <a:cs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name="Slide26">
    <p:bg>
      <p:bgPr>
        <a:blipFill dpi="0" rotWithShape="1">
          <a:blip r:embed="rId2">
            <a:lum/>
          </a:blip>
          <a:srcRect/>
          <a:stretch>
            <a:fillRect l="-3000" r="-6000"/>
          </a:stretch>
        </a:blipFill>
        <a:effectLst/>
      </p:bgPr>
    </p:bg>
    <p:spTree>
      <p:nvGrpSpPr>
        <p:cNvPr id="1" name=""/>
        <p:cNvGrpSpPr/>
        <p:nvPr/>
      </p:nvGrpSpPr>
      <p:grpSpPr>
        <a:xfrm>
          <a:off x="0" y="0"/>
          <a:ext cx="0" cy="0"/>
          <a:chOff x="0" y="0"/>
          <a:chExt cx="0" cy="0"/>
        </a:xfrm>
      </p:grpSpPr>
      <p:sp>
        <p:nvSpPr>
          <p:cNvPr id="2" name="Rectángulo: esquinas redondeadas 6">
            <a:extLst>
              <a:ext uri="{FF2B5EF4-FFF2-40B4-BE49-F238E27FC236}">
                <a16:creationId xmlns:a16="http://schemas.microsoft.com/office/drawing/2014/main" id="{74DD379E-53FA-716F-E35A-4B6E852840E2}"/>
              </a:ext>
            </a:extLst>
          </p:cNvPr>
          <p:cNvSpPr>
            <a:spLocks noMove="1" noResize="1"/>
          </p:cNvSpPr>
          <p:nvPr/>
        </p:nvSpPr>
        <p:spPr>
          <a:xfrm>
            <a:off x="1863245" y="448558"/>
            <a:ext cx="8636078" cy="6073892"/>
          </a:xfrm>
          <a:custGeom>
            <a:avLst>
              <a:gd name="f0" fmla="val 1333"/>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7ECD9">
              <a:alpha val="64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ptos"/>
            </a:endParaRPr>
          </a:p>
        </p:txBody>
      </p:sp>
      <p:sp>
        <p:nvSpPr>
          <p:cNvPr id="3" name="2 Rectángulo">
            <a:extLst>
              <a:ext uri="{FF2B5EF4-FFF2-40B4-BE49-F238E27FC236}">
                <a16:creationId xmlns:a16="http://schemas.microsoft.com/office/drawing/2014/main" id="{DC98DE2C-EEFC-E039-C977-44C8E4748F98}"/>
              </a:ext>
            </a:extLst>
          </p:cNvPr>
          <p:cNvSpPr/>
          <p:nvPr/>
        </p:nvSpPr>
        <p:spPr>
          <a:xfrm>
            <a:off x="5856375" y="335548"/>
            <a:ext cx="4731279" cy="612475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_______________</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400" b="1" i="0" u="none" strike="noStrike" kern="1200" cap="none" spc="0" baseline="0">
                <a:solidFill>
                  <a:srgbClr val="000000"/>
                </a:solidFill>
                <a:uFillTx/>
                <a:latin typeface="Times New Roman"/>
              </a:rPr>
              <a:t>___________</a:t>
            </a:r>
            <a:br>
              <a:rPr lang="es-ES" sz="4400" b="1" i="0" u="none" strike="noStrike" kern="1200" cap="none" spc="0" baseline="0">
                <a:solidFill>
                  <a:srgbClr val="000000"/>
                </a:solidFill>
                <a:uFillTx/>
                <a:latin typeface="Times New Roman"/>
              </a:rPr>
            </a:br>
            <a:r>
              <a:rPr lang="ru-RU" sz="4000" b="1" i="0" u="none" strike="noStrike" kern="1200" cap="none" spc="0" baseline="0">
                <a:solidFill>
                  <a:srgbClr val="000000"/>
                </a:solidFill>
                <a:uFillTx/>
                <a:latin typeface="Times New Roman"/>
              </a:rPr>
              <a:t>Тие излегле неповредени кога биле фрлени во рерна загреана 7 пати потопло од вообичаеното.</a:t>
            </a:r>
            <a:endParaRPr lang="de-DE" sz="40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2000" b="1" i="0" u="none" strike="noStrike" kern="1200" cap="none" spc="0" baseline="0">
                <a:solidFill>
                  <a:srgbClr val="000000"/>
                </a:solidFill>
                <a:uFillTx/>
                <a:latin typeface="Times New Roman"/>
              </a:rPr>
              <a:t>(ст. 34) [Даниел 3]</a:t>
            </a:r>
            <a:endParaRPr lang="es-ES" sz="4400" b="1" i="0" u="none" strike="noStrike" kern="1200" cap="none" spc="0" baseline="0">
              <a:solidFill>
                <a:srgbClr val="000000"/>
              </a:solidFill>
              <a:uFillTx/>
              <a:latin typeface="Times New Roman"/>
            </a:endParaRPr>
          </a:p>
        </p:txBody>
      </p:sp>
      <p:pic>
        <p:nvPicPr>
          <p:cNvPr id="4" name="Imagen 3" descr="Dibujo de una persona&#10;&#10;El contenido generado por IA puede ser incorrecto.">
            <a:extLst>
              <a:ext uri="{FF2B5EF4-FFF2-40B4-BE49-F238E27FC236}">
                <a16:creationId xmlns:a16="http://schemas.microsoft.com/office/drawing/2014/main" id="{F5FF48CC-43BE-B4EA-1E85-811179E5C090}"/>
              </a:ext>
            </a:extLst>
          </p:cNvPr>
          <p:cNvPicPr>
            <a:picLocks noChangeAspect="1"/>
          </p:cNvPicPr>
          <p:nvPr/>
        </p:nvPicPr>
        <p:blipFill>
          <a:blip r:embed="rId3"/>
          <a:stretch>
            <a:fillRect/>
          </a:stretch>
        </p:blipFill>
        <p:spPr>
          <a:xfrm>
            <a:off x="1774923" y="371502"/>
            <a:ext cx="3895334" cy="6186309"/>
          </a:xfrm>
          <a:prstGeom prst="rect">
            <a:avLst/>
          </a:prstGeom>
          <a:noFill/>
          <a:ln cap="flat">
            <a:noFill/>
          </a:ln>
          <a:effectLst>
            <a:outerShdw dir="16200000" algn="tl">
              <a:srgbClr val="000000">
                <a:alpha val="70000"/>
              </a:srgbClr>
            </a:outerShdw>
          </a:effectLst>
        </p:spPr>
      </p:pic>
      <p:sp>
        <p:nvSpPr>
          <p:cNvPr id="5" name="3 Rectángulo">
            <a:extLst>
              <a:ext uri="{FF2B5EF4-FFF2-40B4-BE49-F238E27FC236}">
                <a16:creationId xmlns:a16="http://schemas.microsoft.com/office/drawing/2014/main" id="{A45B542A-65D1-13CC-4BBD-A66D706EA7B4}"/>
              </a:ext>
            </a:extLst>
          </p:cNvPr>
          <p:cNvSpPr/>
          <p:nvPr/>
        </p:nvSpPr>
        <p:spPr>
          <a:xfrm>
            <a:off x="5856375" y="928225"/>
            <a:ext cx="4413753"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Седрах, Мисах и</a:t>
            </a:r>
            <a:endParaRPr lang="es-ES" sz="1800" b="0" i="0" u="none" strike="noStrike" kern="1200" cap="none" spc="0" baseline="0">
              <a:solidFill>
                <a:srgbClr val="C00000"/>
              </a:solidFill>
              <a:uFillTx/>
              <a:latin typeface="Times New Roman"/>
            </a:endParaRPr>
          </a:p>
        </p:txBody>
      </p:sp>
      <p:sp>
        <p:nvSpPr>
          <p:cNvPr id="6" name="CuadroTexto 5">
            <a:extLst>
              <a:ext uri="{FF2B5EF4-FFF2-40B4-BE49-F238E27FC236}">
                <a16:creationId xmlns:a16="http://schemas.microsoft.com/office/drawing/2014/main" id="{A1AEAD6E-FC69-BB9A-C1E8-7CA1E30526A4}"/>
              </a:ext>
            </a:extLst>
          </p:cNvPr>
          <p:cNvSpPr txBox="1"/>
          <p:nvPr/>
        </p:nvSpPr>
        <p:spPr>
          <a:xfrm>
            <a:off x="5939805" y="1697665"/>
            <a:ext cx="3067098"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Авденаго</a:t>
            </a:r>
            <a:endParaRPr lang="es-ES" sz="4400" b="0" i="0" u="none" strike="noStrike" kern="1200" cap="none" spc="0" baseline="0">
              <a:solidFill>
                <a:srgbClr val="000000"/>
              </a:solidFill>
              <a:uFillTx/>
              <a:latin typeface="Aptos"/>
            </a:endParaRPr>
          </a:p>
        </p:txBody>
      </p:sp>
      <p:sp>
        <p:nvSpPr>
          <p:cNvPr id="7" name="CuadroTexto 4">
            <a:extLst>
              <a:ext uri="{FF2B5EF4-FFF2-40B4-BE49-F238E27FC236}">
                <a16:creationId xmlns:a16="http://schemas.microsoft.com/office/drawing/2014/main" id="{68759662-59CF-AC1A-0A52-7DEF907A519C}"/>
              </a:ext>
            </a:extLst>
          </p:cNvPr>
          <p:cNvSpPr txBox="1"/>
          <p:nvPr/>
        </p:nvSpPr>
        <p:spPr>
          <a:xfrm>
            <a:off x="0" y="-10744"/>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FFFFFF"/>
                </a:solidFill>
                <a:effectLst>
                  <a:outerShdw dist="38096" dir="2700000">
                    <a:srgbClr val="000000"/>
                  </a:outerShdw>
                </a:effectLst>
                <a:uFillTx/>
                <a:latin typeface="Aptos"/>
                <a:ea typeface="Aptos"/>
                <a:cs typeface="Aptos"/>
              </a:rPr>
              <a:t>Во најтешките моменти, знам дека Бог е со мене.</a:t>
            </a:r>
            <a:endParaRPr lang="en-US" sz="1800" b="1" i="0" u="none" strike="noStrike" kern="1200" cap="none" spc="0" baseline="0">
              <a:solidFill>
                <a:srgbClr val="FFFFFF"/>
              </a:solidFill>
              <a:uFillTx/>
              <a:latin typeface="Aptos"/>
              <a:ea typeface="Aptos"/>
              <a:cs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0"/>
                                          </p:val>
                                        </p:tav>
                                        <p:tav tm="100000">
                                          <p:val>
                                            <p:strVal val="#ppt_w"/>
                                          </p:val>
                                        </p:tav>
                                      </p:tavLst>
                                    </p:anim>
                                    <p:anim calcmode="lin" valueType="num">
                                      <p:cBhvr>
                                        <p:cTn id="17" dur="500" fill="hold"/>
                                        <p:tgtEl>
                                          <p:spTgt spid="5"/>
                                        </p:tgtEl>
                                        <p:attrNameLst>
                                          <p:attrName>ppt_h</p:attrName>
                                        </p:attrNameLst>
                                      </p:cBhvr>
                                      <p:tavLst>
                                        <p:tav tm="0">
                                          <p:val>
                                            <p:str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0"/>
                                          </p:val>
                                        </p:tav>
                                        <p:tav tm="100000">
                                          <p:val>
                                            <p:strVal val="#ppt_w"/>
                                          </p:val>
                                        </p:tav>
                                      </p:tavLst>
                                    </p:anim>
                                    <p:anim calcmode="lin" valueType="num">
                                      <p:cBhvr>
                                        <p:cTn id="22" dur="500" fill="hold"/>
                                        <p:tgtEl>
                                          <p:spTgt spid="6"/>
                                        </p:tgtEl>
                                        <p:attrNameLst>
                                          <p:attrName>ppt_h</p:attrName>
                                        </p:attrNameLst>
                                      </p:cBhvr>
                                      <p:tavLst>
                                        <p:tav tm="0">
                                          <p:val>
                                            <p:str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4*#ppt_w"/>
                                          </p:val>
                                        </p:tav>
                                        <p:tav tm="100000">
                                          <p:val>
                                            <p:strVal val="#ppt_w"/>
                                          </p:val>
                                        </p:tav>
                                      </p:tavLst>
                                    </p:anim>
                                    <p:anim calcmode="lin" valueType="num">
                                      <p:cBhvr>
                                        <p:cTn id="29"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name="Slide39">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BC74F92D-77FC-9D66-AA06-2ED22A90954B}"/>
              </a:ext>
            </a:extLst>
          </p:cNvPr>
          <p:cNvSpPr/>
          <p:nvPr/>
        </p:nvSpPr>
        <p:spPr>
          <a:xfrm>
            <a:off x="0" y="336480"/>
            <a:ext cx="4019546" cy="606319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________ </a:t>
            </a:r>
            <a:r>
              <a:rPr lang="ru-RU" sz="4000" b="1" i="0" u="none" strike="noStrike" kern="1200" cap="none" spc="0" baseline="0">
                <a:solidFill>
                  <a:srgbClr val="000000"/>
                </a:solidFill>
                <a:uFillTx/>
                <a:latin typeface="Times New Roman"/>
              </a:rPr>
              <a:t>Тој го избегна острилото на мечот кога се бореше против Филистејците, заедно со својот штитоносец.</a:t>
            </a:r>
            <a:endParaRPr lang="de-DE" sz="40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000000"/>
                </a:solidFill>
                <a:uFillTx/>
                <a:latin typeface="Times New Roman"/>
              </a:rPr>
              <a:t>(ст. 34) [1. Самоилова 14:1-23]</a:t>
            </a:r>
            <a:endParaRPr lang="es-ES" sz="4400" b="1" i="0" u="none" strike="noStrike" kern="1200" cap="none" spc="0" baseline="0">
              <a:solidFill>
                <a:srgbClr val="000000"/>
              </a:solidFill>
              <a:uFillTx/>
              <a:latin typeface="Times New Roman"/>
            </a:endParaRPr>
          </a:p>
        </p:txBody>
      </p:sp>
      <p:pic>
        <p:nvPicPr>
          <p:cNvPr id="3" name="Imagen 6" descr="Imagen que contiene naturaleza, hombre, parado, mujer&#10;&#10;El contenido generado por IA puede ser incorrecto.">
            <a:extLst>
              <a:ext uri="{FF2B5EF4-FFF2-40B4-BE49-F238E27FC236}">
                <a16:creationId xmlns:a16="http://schemas.microsoft.com/office/drawing/2014/main" id="{57D166D1-D1B7-5EA2-EE2C-AA637370DF29}"/>
              </a:ext>
            </a:extLst>
          </p:cNvPr>
          <p:cNvPicPr>
            <a:picLocks noChangeAspect="1"/>
          </p:cNvPicPr>
          <p:nvPr/>
        </p:nvPicPr>
        <p:blipFill>
          <a:blip r:embed="rId3"/>
          <a:srcRect l="2522" r="22000"/>
          <a:stretch>
            <a:fillRect/>
          </a:stretch>
        </p:blipFill>
        <p:spPr>
          <a:xfrm>
            <a:off x="3952128" y="421236"/>
            <a:ext cx="7563669" cy="5903997"/>
          </a:xfrm>
          <a:prstGeom prst="rect">
            <a:avLst/>
          </a:prstGeom>
          <a:noFill/>
          <a:ln cap="flat">
            <a:noFill/>
          </a:ln>
        </p:spPr>
      </p:pic>
      <p:sp>
        <p:nvSpPr>
          <p:cNvPr id="4" name="CuadroTexto 2">
            <a:extLst>
              <a:ext uri="{FF2B5EF4-FFF2-40B4-BE49-F238E27FC236}">
                <a16:creationId xmlns:a16="http://schemas.microsoft.com/office/drawing/2014/main" id="{A9E28CC6-ED61-3F5C-C040-AA812D7BDBDD}"/>
              </a:ext>
            </a:extLst>
          </p:cNvPr>
          <p:cNvSpPr txBox="1"/>
          <p:nvPr/>
        </p:nvSpPr>
        <p:spPr>
          <a:xfrm>
            <a:off x="0" y="1063648"/>
            <a:ext cx="2228191"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Јонатан</a:t>
            </a:r>
            <a:endParaRPr lang="es-ES" sz="4400" b="0" i="0" u="none" strike="noStrike" kern="1200" cap="none" spc="0" baseline="0">
              <a:solidFill>
                <a:srgbClr val="C00000"/>
              </a:solidFill>
              <a:uFillTx/>
              <a:latin typeface="Aptos"/>
            </a:endParaRPr>
          </a:p>
        </p:txBody>
      </p:sp>
      <p:sp>
        <p:nvSpPr>
          <p:cNvPr id="5" name="CuadroTexto 1">
            <a:extLst>
              <a:ext uri="{FF2B5EF4-FFF2-40B4-BE49-F238E27FC236}">
                <a16:creationId xmlns:a16="http://schemas.microsoft.com/office/drawing/2014/main" id="{6FB60A15-4AD6-EE6F-D94C-229C5217A70E}"/>
              </a:ext>
            </a:extLst>
          </p:cNvPr>
          <p:cNvSpPr txBox="1"/>
          <p:nvPr/>
        </p:nvSpPr>
        <p:spPr>
          <a:xfrm>
            <a:off x="0" y="6474116"/>
            <a:ext cx="11515798"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Aptos"/>
                <a:ea typeface="Aptos"/>
                <a:cs typeface="Aptos"/>
              </a:rPr>
              <a:t>Знам дека Бог дава победа, без разлика дали сме малкумина или многумина.</a:t>
            </a:r>
            <a:endParaRPr lang="en-US" sz="1800" b="1" i="0" u="none" strike="noStrike" kern="1200" cap="none" spc="0" baseline="0">
              <a:solidFill>
                <a:srgbClr val="000000"/>
              </a:solidFill>
              <a:uFillTx/>
              <a:latin typeface="Aptos"/>
              <a:ea typeface="Aptos"/>
              <a:cs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name="Slide40">
    <p:bg>
      <p:bgPr>
        <a:blipFill dpi="0" rotWithShape="1">
          <a:blip r:embed="rId2">
            <a:lum/>
          </a:blip>
          <a:srcRect/>
          <a:stretch>
            <a:fillRect t="-12000" b="-17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806AD3DB-D5B2-B7A4-14A7-BE2E2E896FD9}"/>
              </a:ext>
            </a:extLst>
          </p:cNvPr>
          <p:cNvSpPr/>
          <p:nvPr/>
        </p:nvSpPr>
        <p:spPr>
          <a:xfrm>
            <a:off x="544534" y="128575"/>
            <a:ext cx="11534451" cy="258531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000000"/>
                </a:solidFill>
                <a:uFillTx/>
                <a:latin typeface="Times New Roman"/>
              </a:rPr>
              <a:t>Со вера </a:t>
            </a:r>
            <a:r>
              <a:rPr lang="es-ES" sz="3600" b="1" i="0" u="none" strike="noStrike" kern="1200" cap="none" spc="0" baseline="0">
                <a:solidFill>
                  <a:srgbClr val="000000"/>
                </a:solidFill>
                <a:uFillTx/>
                <a:latin typeface="Times New Roman"/>
              </a:rPr>
              <a:t>_______________ </a:t>
            </a:r>
            <a:r>
              <a:rPr lang="ru-RU" sz="3600" b="1" i="0" u="none" strike="noStrike" kern="1200" cap="none" spc="0" baseline="0">
                <a:solidFill>
                  <a:srgbClr val="000000"/>
                </a:solidFill>
                <a:uFillTx/>
                <a:latin typeface="Times New Roman"/>
              </a:rPr>
              <a:t>Тие црпеа сила од слабоста. Илија, по чудото на планината Кармил, истрча пред Ахав, кој се возеше во својата кочија. Самсон го молеше Бога за сила да ги уништи Филистејците.</a:t>
            </a:r>
            <a:r>
              <a:rPr lang="ru-RU" sz="1800" b="1" i="0" u="none" strike="noStrike" kern="1200" cap="none" spc="0" baseline="0">
                <a:solidFill>
                  <a:srgbClr val="000000"/>
                </a:solidFill>
                <a:uFillTx/>
                <a:latin typeface="Times New Roman"/>
              </a:rPr>
              <a:t> </a:t>
            </a:r>
            <a:endParaRPr lang="de-DE" sz="18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000000"/>
                </a:solidFill>
                <a:uFillTx/>
                <a:latin typeface="Times New Roman"/>
              </a:rPr>
              <a:t>(ст. 34) [1 Цареви 18:42-46] [Судии 16:23-30]</a:t>
            </a:r>
            <a:endParaRPr lang="es-ES" sz="3600" b="1" i="0" u="none" strike="noStrike" kern="1200" cap="none" spc="0" baseline="0">
              <a:solidFill>
                <a:srgbClr val="000000"/>
              </a:solidFill>
              <a:uFillTx/>
              <a:latin typeface="Times New Roman"/>
            </a:endParaRPr>
          </a:p>
        </p:txBody>
      </p:sp>
      <p:sp>
        <p:nvSpPr>
          <p:cNvPr id="3" name="3 Rectángulo">
            <a:extLst>
              <a:ext uri="{FF2B5EF4-FFF2-40B4-BE49-F238E27FC236}">
                <a16:creationId xmlns:a16="http://schemas.microsoft.com/office/drawing/2014/main" id="{852BD94D-A839-730A-A7DB-01606BEF85D9}"/>
              </a:ext>
            </a:extLst>
          </p:cNvPr>
          <p:cNvSpPr/>
          <p:nvPr/>
        </p:nvSpPr>
        <p:spPr>
          <a:xfrm>
            <a:off x="2362196" y="108632"/>
            <a:ext cx="3524582"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dirty="0">
                <a:solidFill>
                  <a:srgbClr val="C00000"/>
                </a:solidFill>
                <a:uFillTx/>
                <a:latin typeface="Times New Roman"/>
              </a:rPr>
              <a:t>Илија и Самсон</a:t>
            </a:r>
            <a:endParaRPr lang="es-ES" sz="1400" b="0" i="0" u="none" strike="noStrike" kern="1200" cap="none" spc="0" baseline="0" dirty="0">
              <a:solidFill>
                <a:srgbClr val="C00000"/>
              </a:solidFill>
              <a:uFillTx/>
              <a:latin typeface="Times New Roman"/>
            </a:endParaRPr>
          </a:p>
        </p:txBody>
      </p:sp>
      <p:pic>
        <p:nvPicPr>
          <p:cNvPr id="4" name="Imagen 2" descr="Un dibujo de un hombre&#10;&#10;El contenido generado por IA puede ser incorrecto.">
            <a:extLst>
              <a:ext uri="{FF2B5EF4-FFF2-40B4-BE49-F238E27FC236}">
                <a16:creationId xmlns:a16="http://schemas.microsoft.com/office/drawing/2014/main" id="{49A5F574-8A71-9C62-34EA-705E4AD6DB32}"/>
              </a:ext>
            </a:extLst>
          </p:cNvPr>
          <p:cNvPicPr>
            <a:picLocks noChangeAspect="1"/>
          </p:cNvPicPr>
          <p:nvPr/>
        </p:nvPicPr>
        <p:blipFill>
          <a:blip r:embed="rId3"/>
          <a:srcRect t="3723" b="12855"/>
          <a:stretch>
            <a:fillRect/>
          </a:stretch>
        </p:blipFill>
        <p:spPr>
          <a:xfrm rot="215650">
            <a:off x="1220578" y="2806238"/>
            <a:ext cx="6040096" cy="3631210"/>
          </a:xfrm>
          <a:prstGeom prst="rect">
            <a:avLst/>
          </a:prstGeom>
          <a:solidFill>
            <a:srgbClr val="EDEDED"/>
          </a:solidFill>
          <a:ln cap="flat">
            <a:noFill/>
          </a:ln>
          <a:effectLst>
            <a:outerShdw dist="50803" dir="12900142" algn="tl">
              <a:srgbClr val="000000">
                <a:alpha val="30000"/>
              </a:srgbClr>
            </a:outerShdw>
          </a:effectLst>
        </p:spPr>
      </p:pic>
      <p:pic>
        <p:nvPicPr>
          <p:cNvPr id="5" name="Imagen 5" descr="Imagen que contiene edificio, hombre, parado, azul&#10;&#10;El contenido generado por IA puede ser incorrecto.">
            <a:extLst>
              <a:ext uri="{FF2B5EF4-FFF2-40B4-BE49-F238E27FC236}">
                <a16:creationId xmlns:a16="http://schemas.microsoft.com/office/drawing/2014/main" id="{C1EC6003-41DE-26C2-9DB8-C336FDFA85C9}"/>
              </a:ext>
            </a:extLst>
          </p:cNvPr>
          <p:cNvPicPr>
            <a:picLocks noChangeAspect="1"/>
          </p:cNvPicPr>
          <p:nvPr/>
        </p:nvPicPr>
        <p:blipFill>
          <a:blip r:embed="rId4"/>
          <a:stretch>
            <a:fillRect/>
          </a:stretch>
        </p:blipFill>
        <p:spPr>
          <a:xfrm>
            <a:off x="7776962" y="2716673"/>
            <a:ext cx="3893606" cy="3695666"/>
          </a:xfrm>
          <a:prstGeom prst="rect">
            <a:avLst/>
          </a:prstGeom>
          <a:solidFill>
            <a:srgbClr val="EDEDED"/>
          </a:solidFill>
          <a:ln cap="flat">
            <a:noFill/>
          </a:ln>
          <a:effectLst>
            <a:outerShdw dist="50803" dir="12900142" algn="tl">
              <a:srgbClr val="000000">
                <a:alpha val="30000"/>
              </a:srgbClr>
            </a:outerShdw>
          </a:effectLst>
        </p:spPr>
      </p:pic>
      <p:sp>
        <p:nvSpPr>
          <p:cNvPr id="6" name="CuadroTexto 1">
            <a:extLst>
              <a:ext uri="{FF2B5EF4-FFF2-40B4-BE49-F238E27FC236}">
                <a16:creationId xmlns:a16="http://schemas.microsoft.com/office/drawing/2014/main" id="{3EBBD3A6-B763-19DA-94C0-39A3126C308D}"/>
              </a:ext>
            </a:extLst>
          </p:cNvPr>
          <p:cNvSpPr txBox="1"/>
          <p:nvPr/>
        </p:nvSpPr>
        <p:spPr>
          <a:xfrm>
            <a:off x="544534" y="6484623"/>
            <a:ext cx="8935800"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Во моменти на слабост, Бог ми ја дава потребната сила.</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C2A3F3-AD86-E784-1737-F10FA7161565}"/>
              </a:ext>
            </a:extLst>
          </p:cNvPr>
          <p:cNvSpPr txBox="1"/>
          <p:nvPr/>
        </p:nvSpPr>
        <p:spPr>
          <a:xfrm>
            <a:off x="651640" y="5690669"/>
            <a:ext cx="10825657" cy="800219"/>
          </a:xfrm>
          <a:prstGeom prst="rect">
            <a:avLst/>
          </a:prstGeom>
          <a:noFill/>
        </p:spPr>
        <p:txBody>
          <a:bodyPr wrap="square">
            <a:spAutoFit/>
          </a:bodyPr>
          <a:lstStyle/>
          <a:p>
            <a:pPr lvl="0" algn="ctr"/>
            <a:r>
              <a:rPr lang="ru-RU" sz="2300" b="1" dirty="0">
                <a:solidFill>
                  <a:prstClr val="black"/>
                </a:solidFill>
                <a:effectLst>
                  <a:glow rad="88900">
                    <a:srgbClr val="FBFFC3"/>
                  </a:glow>
                </a:effectLst>
                <a:latin typeface="Times New Roman" panose="02020603050405020304" pitchFamily="18" charset="0"/>
                <a:cs typeface="Times New Roman" panose="02020603050405020304" pitchFamily="18" charset="0"/>
              </a:rPr>
              <a:t>Преку вера разбираме дека универзумот е создаден по Божја заповед, така што она што се гледа не е создадено од она што било видливо. (ст. 3) [Битие 1]</a:t>
            </a:r>
          </a:p>
        </p:txBody>
      </p:sp>
      <p:pic>
        <p:nvPicPr>
          <p:cNvPr id="8" name="Imagen 7" descr="Un dibujo de una persona&#10;&#10;El contenido generado por IA puede ser incorrecto.">
            <a:extLst>
              <a:ext uri="{FF2B5EF4-FFF2-40B4-BE49-F238E27FC236}">
                <a16:creationId xmlns:a16="http://schemas.microsoft.com/office/drawing/2014/main" id="{EE46056C-9C1B-8343-A179-3D27EF3E2F74}"/>
              </a:ext>
            </a:extLst>
          </p:cNvPr>
          <p:cNvPicPr>
            <a:picLocks noChangeAspect="1"/>
          </p:cNvPicPr>
          <p:nvPr/>
        </p:nvPicPr>
        <p:blipFill rotWithShape="1">
          <a:blip r:embed="rId4">
            <a:extLst>
              <a:ext uri="{28A0092B-C50C-407E-A947-70E740481C1C}">
                <a14:useLocalDpi xmlns:a14="http://schemas.microsoft.com/office/drawing/2010/main" val="0"/>
              </a:ext>
            </a:extLst>
          </a:blip>
          <a:srcRect t="4346" b="4346"/>
          <a:stretch>
            <a:fillRect/>
          </a:stretch>
        </p:blipFill>
        <p:spPr>
          <a:xfrm>
            <a:off x="651640" y="162569"/>
            <a:ext cx="10825657" cy="5670330"/>
          </a:xfrm>
          <a:prstGeom prst="rect">
            <a:avLst/>
          </a:prstGeom>
          <a:ln>
            <a:noFill/>
          </a:ln>
          <a:effectLst>
            <a:softEdge rad="112500"/>
          </a:effectLst>
        </p:spPr>
      </p:pic>
      <p:sp>
        <p:nvSpPr>
          <p:cNvPr id="4" name="CuadroTexto 3">
            <a:extLst>
              <a:ext uri="{FF2B5EF4-FFF2-40B4-BE49-F238E27FC236}">
                <a16:creationId xmlns:a16="http://schemas.microsoft.com/office/drawing/2014/main" id="{045DE139-EEA5-2D2E-2212-59F964E48915}"/>
              </a:ext>
            </a:extLst>
          </p:cNvPr>
          <p:cNvSpPr txBox="1"/>
          <p:nvPr/>
        </p:nvSpPr>
        <p:spPr>
          <a:xfrm>
            <a:off x="2575817" y="6498942"/>
            <a:ext cx="70403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Es </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ticu</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ka</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Dievs</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radīja</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Visumu</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un </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to</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a:t>
            </a: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uztur</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t>
            </a:r>
          </a:p>
        </p:txBody>
      </p:sp>
    </p:spTree>
    <p:extLst>
      <p:ext uri="{BB962C8B-B14F-4D97-AF65-F5344CB8AC3E}">
        <p14:creationId xmlns:p14="http://schemas.microsoft.com/office/powerpoint/2010/main" val="1793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name="Slide41">
    <p:bg>
      <p:bgPr>
        <a:blipFill dpi="0" rotWithShape="1">
          <a:blip r:embed="rId2">
            <a:lum/>
          </a:blip>
          <a:srcRect/>
          <a:stretch>
            <a:fillRect l="-15000" t="-30000" r="-15000" b="-3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2B06AD68-A7E6-5808-A9C0-115CB6F16861}"/>
              </a:ext>
            </a:extLst>
          </p:cNvPr>
          <p:cNvSpPr/>
          <p:nvPr/>
        </p:nvSpPr>
        <p:spPr>
          <a:xfrm>
            <a:off x="6412668" y="265249"/>
            <a:ext cx="4426784" cy="600164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000000"/>
                </a:solidFill>
                <a:uFillTx/>
                <a:latin typeface="Times New Roman"/>
              </a:rPr>
              <a:t>Со вера </a:t>
            </a:r>
            <a:r>
              <a:rPr lang="es-ES" sz="4000" b="1" i="0" u="none" strike="noStrike" kern="1200" cap="none" spc="0" baseline="0">
                <a:solidFill>
                  <a:srgbClr val="000000"/>
                </a:solidFill>
                <a:uFillTx/>
                <a:latin typeface="Times New Roman"/>
              </a:rPr>
              <a:t>______ </a:t>
            </a:r>
            <a:r>
              <a:rPr lang="ru-RU" sz="3600" b="1" i="0" u="none" strike="noStrike" kern="1200" cap="none" spc="0" baseline="0">
                <a:solidFill>
                  <a:srgbClr val="000000"/>
                </a:solidFill>
                <a:uFillTx/>
                <a:latin typeface="Times New Roman"/>
              </a:rPr>
              <a:t>Тој стана силен во битката. Се бореше со народот на Израел против Амалик. Израел победуваше кога Мојсеј ги крена рацете, поддржан од Арон и Ур.</a:t>
            </a:r>
            <a:endParaRPr lang="de-DE" sz="36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2000" b="1" i="0" u="none" strike="noStrike" kern="1200" cap="none" spc="0" baseline="0">
                <a:solidFill>
                  <a:srgbClr val="000000"/>
                </a:solidFill>
                <a:uFillTx/>
                <a:latin typeface="Times New Roman"/>
              </a:rPr>
              <a:t>(ст. 34) [Излез 17:8-13]</a:t>
            </a:r>
            <a:endParaRPr lang="es-ES" sz="4000" b="1" i="0" u="none" strike="noStrike" kern="1200" cap="none" spc="0" baseline="0">
              <a:solidFill>
                <a:srgbClr val="000000"/>
              </a:solidFill>
              <a:uFillTx/>
              <a:latin typeface="Times New Roman"/>
            </a:endParaRPr>
          </a:p>
        </p:txBody>
      </p:sp>
      <p:sp>
        <p:nvSpPr>
          <p:cNvPr id="3" name="3 Rectángulo">
            <a:extLst>
              <a:ext uri="{FF2B5EF4-FFF2-40B4-BE49-F238E27FC236}">
                <a16:creationId xmlns:a16="http://schemas.microsoft.com/office/drawing/2014/main" id="{1C30C371-D2C2-01A8-84A7-07C9C62666F5}"/>
              </a:ext>
            </a:extLst>
          </p:cNvPr>
          <p:cNvSpPr/>
          <p:nvPr/>
        </p:nvSpPr>
        <p:spPr>
          <a:xfrm>
            <a:off x="8286750" y="265249"/>
            <a:ext cx="1859020" cy="707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C00000"/>
                </a:solidFill>
                <a:uFillTx/>
                <a:latin typeface="Times New Roman"/>
              </a:rPr>
              <a:t>Јошуа</a:t>
            </a:r>
            <a:endParaRPr lang="es-ES" sz="1050" b="0" i="0" u="none" strike="noStrike" kern="1200" cap="none" spc="0" baseline="0">
              <a:solidFill>
                <a:srgbClr val="C00000"/>
              </a:solidFill>
              <a:uFillTx/>
              <a:latin typeface="Times New Roman"/>
            </a:endParaRPr>
          </a:p>
        </p:txBody>
      </p:sp>
      <p:pic>
        <p:nvPicPr>
          <p:cNvPr id="4" name="Imagen 6" descr="Imagen que contiene persona, hombre, parado, cama&#10;&#10;El contenido generado por IA puede ser incorrecto.">
            <a:extLst>
              <a:ext uri="{FF2B5EF4-FFF2-40B4-BE49-F238E27FC236}">
                <a16:creationId xmlns:a16="http://schemas.microsoft.com/office/drawing/2014/main" id="{D90C3EF5-E10D-B797-B4FF-B0A5C67ADE8D}"/>
              </a:ext>
            </a:extLst>
          </p:cNvPr>
          <p:cNvPicPr>
            <a:picLocks noChangeAspect="1"/>
          </p:cNvPicPr>
          <p:nvPr/>
        </p:nvPicPr>
        <p:blipFill>
          <a:blip r:embed="rId3"/>
          <a:srcRect l="1876" t="2820" r="1336" b="12084"/>
          <a:stretch>
            <a:fillRect/>
          </a:stretch>
        </p:blipFill>
        <p:spPr>
          <a:xfrm>
            <a:off x="773564" y="295214"/>
            <a:ext cx="5394347" cy="6154689"/>
          </a:xfrm>
          <a:prstGeom prst="rect">
            <a:avLst/>
          </a:prstGeom>
          <a:solidFill>
            <a:srgbClr val="EDEDED"/>
          </a:solidFill>
          <a:ln w="88897" cap="sq">
            <a:solidFill>
              <a:srgbClr val="676E87"/>
            </a:solidFill>
            <a:prstDash val="solid"/>
            <a:miter/>
          </a:ln>
          <a:effectLst>
            <a:outerShdw dir="16200000" algn="tl">
              <a:srgbClr val="000000">
                <a:alpha val="45000"/>
              </a:srgbClr>
            </a:outerShdw>
          </a:effectLst>
        </p:spPr>
      </p:pic>
      <p:sp>
        <p:nvSpPr>
          <p:cNvPr id="5" name="CuadroTexto 1">
            <a:extLst>
              <a:ext uri="{FF2B5EF4-FFF2-40B4-BE49-F238E27FC236}">
                <a16:creationId xmlns:a16="http://schemas.microsoft.com/office/drawing/2014/main" id="{310EFC13-DEFA-E25A-220E-DAC448708ED9}"/>
              </a:ext>
            </a:extLst>
          </p:cNvPr>
          <p:cNvSpPr txBox="1"/>
          <p:nvPr/>
        </p:nvSpPr>
        <p:spPr>
          <a:xfrm>
            <a:off x="0" y="6474107"/>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Бог ме прави силен и ми дава победа кога верувам во Него.</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name="Slide25">
    <p:bg>
      <p:bgPr>
        <a:blipFill dpi="0" rotWithShape="1">
          <a:blip r:embed="rId2">
            <a:lum/>
          </a:blip>
          <a:srcRect/>
          <a:stretch>
            <a:fillRect l="-3000" t="-9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3F9083C1-2BC2-B6D2-F237-34F4F6F04B64}"/>
              </a:ext>
            </a:extLst>
          </p:cNvPr>
          <p:cNvSpPr/>
          <p:nvPr/>
        </p:nvSpPr>
        <p:spPr>
          <a:xfrm>
            <a:off x="2257425" y="903756"/>
            <a:ext cx="3207367" cy="409343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 </a:t>
            </a:r>
            <a:r>
              <a:rPr lang="ru-RU" sz="4400" b="1" i="0" u="none" strike="noStrike" kern="1200" cap="none" spc="0" baseline="0">
                <a:solidFill>
                  <a:srgbClr val="000000"/>
                </a:solidFill>
                <a:uFillTx/>
                <a:latin typeface="Times New Roman"/>
              </a:rPr>
              <a:t>Тој ги порази странските војски.</a:t>
            </a:r>
            <a:endParaRPr lang="de-DE" sz="44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Times New Roman"/>
              </a:rPr>
              <a:t>(ст. 34) [2. Самоилова 10:6-14]</a:t>
            </a:r>
            <a:endParaRPr lang="es-ES" sz="4400" b="1" i="0" u="none" strike="noStrike" kern="1200" cap="none" spc="0" baseline="0">
              <a:solidFill>
                <a:srgbClr val="000000"/>
              </a:solidFill>
              <a:uFillTx/>
              <a:latin typeface="Times New Roman"/>
            </a:endParaRPr>
          </a:p>
        </p:txBody>
      </p:sp>
      <p:sp>
        <p:nvSpPr>
          <p:cNvPr id="3" name="CuadroTexto 4">
            <a:extLst>
              <a:ext uri="{FF2B5EF4-FFF2-40B4-BE49-F238E27FC236}">
                <a16:creationId xmlns:a16="http://schemas.microsoft.com/office/drawing/2014/main" id="{E874A650-9E95-27A4-AA31-0EF04512479F}"/>
              </a:ext>
            </a:extLst>
          </p:cNvPr>
          <p:cNvSpPr txBox="1"/>
          <p:nvPr/>
        </p:nvSpPr>
        <p:spPr>
          <a:xfrm>
            <a:off x="2375336" y="1558814"/>
            <a:ext cx="1408386"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Јоав</a:t>
            </a:r>
            <a:endParaRPr lang="es-ES" sz="4400" b="1" i="0" u="none" strike="noStrike" kern="1200" cap="none" spc="0" baseline="0">
              <a:solidFill>
                <a:srgbClr val="C00000"/>
              </a:solidFill>
              <a:uFillTx/>
              <a:latin typeface="Times New Roman"/>
            </a:endParaRPr>
          </a:p>
        </p:txBody>
      </p:sp>
      <p:pic>
        <p:nvPicPr>
          <p:cNvPr id="4" name="Imagen 7" descr="Un dibujo de un grupo de personas en una playa&#10;&#10;El contenido generado por IA puede ser incorrecto.">
            <a:extLst>
              <a:ext uri="{FF2B5EF4-FFF2-40B4-BE49-F238E27FC236}">
                <a16:creationId xmlns:a16="http://schemas.microsoft.com/office/drawing/2014/main" id="{B9F4A19B-CD14-3ACE-C8F4-445C8C71608A}"/>
              </a:ext>
            </a:extLst>
          </p:cNvPr>
          <p:cNvPicPr>
            <a:picLocks noChangeAspect="1"/>
          </p:cNvPicPr>
          <p:nvPr/>
        </p:nvPicPr>
        <p:blipFill>
          <a:blip r:embed="rId3"/>
          <a:srcRect l="1680"/>
          <a:stretch>
            <a:fillRect/>
          </a:stretch>
        </p:blipFill>
        <p:spPr>
          <a:xfrm>
            <a:off x="5454277" y="956444"/>
            <a:ext cx="6649279" cy="5391805"/>
          </a:xfrm>
          <a:prstGeom prst="rect">
            <a:avLst/>
          </a:prstGeom>
          <a:noFill/>
          <a:ln w="38103" cap="sq">
            <a:solidFill>
              <a:srgbClr val="A3BFBE"/>
            </a:solidFill>
            <a:prstDash val="solid"/>
            <a:miter/>
          </a:ln>
          <a:effectLst>
            <a:outerShdw dist="38096" dir="2700000" algn="tl">
              <a:srgbClr val="000000">
                <a:alpha val="43000"/>
              </a:srgbClr>
            </a:outerShdw>
          </a:effectLst>
        </p:spPr>
      </p:pic>
      <p:sp>
        <p:nvSpPr>
          <p:cNvPr id="5" name="CuadroTexto 8">
            <a:extLst>
              <a:ext uri="{FF2B5EF4-FFF2-40B4-BE49-F238E27FC236}">
                <a16:creationId xmlns:a16="http://schemas.microsoft.com/office/drawing/2014/main" id="{92DF3C02-836E-5FBA-9840-25C0E9D8075F}"/>
              </a:ext>
            </a:extLst>
          </p:cNvPr>
          <p:cNvSpPr txBox="1"/>
          <p:nvPr/>
        </p:nvSpPr>
        <p:spPr>
          <a:xfrm>
            <a:off x="2575032" y="199458"/>
            <a:ext cx="9616964"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Aptos"/>
              </a:rPr>
              <a:t>Непријателот бега од мене во името Божјо.</a:t>
            </a:r>
            <a:endParaRPr lang="es-ES" sz="2000" b="1" i="0" u="none" strike="noStrike" kern="1200" cap="none" spc="0" baseline="0">
              <a:solidFill>
                <a:srgbClr val="000000"/>
              </a:solidFill>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name="Slide27">
    <p:bg>
      <p:bgPr>
        <a:blipFill>
          <a:blip r:embed="rId2"/>
          <a:stretch>
            <a:fillRect/>
          </a:stretch>
        </a:blipFill>
        <a:effectLst/>
      </p:bgPr>
    </p:bg>
    <p:spTree>
      <p:nvGrpSpPr>
        <p:cNvPr id="1" name=""/>
        <p:cNvGrpSpPr/>
        <p:nvPr/>
      </p:nvGrpSpPr>
      <p:grpSpPr>
        <a:xfrm>
          <a:off x="0" y="0"/>
          <a:ext cx="0" cy="0"/>
          <a:chOff x="0" y="0"/>
          <a:chExt cx="0" cy="0"/>
        </a:xfrm>
      </p:grpSpPr>
      <p:pic>
        <p:nvPicPr>
          <p:cNvPr id="2" name="Imagen 3" descr="Imagen que contiene edificio, hombre, mujer, sostener&#10;&#10;El contenido generado por IA puede ser incorrecto.">
            <a:extLst>
              <a:ext uri="{FF2B5EF4-FFF2-40B4-BE49-F238E27FC236}">
                <a16:creationId xmlns:a16="http://schemas.microsoft.com/office/drawing/2014/main" id="{3E9371EA-04C6-2143-9391-35911276CDBE}"/>
              </a:ext>
            </a:extLst>
          </p:cNvPr>
          <p:cNvPicPr>
            <a:picLocks noChangeAspect="1"/>
          </p:cNvPicPr>
          <p:nvPr/>
        </p:nvPicPr>
        <p:blipFill>
          <a:blip r:embed="rId3"/>
          <a:stretch>
            <a:fillRect/>
          </a:stretch>
        </p:blipFill>
        <p:spPr>
          <a:xfrm>
            <a:off x="7704121" y="472607"/>
            <a:ext cx="4181578" cy="6102851"/>
          </a:xfrm>
          <a:prstGeom prst="rect">
            <a:avLst/>
          </a:prstGeom>
          <a:noFill/>
          <a:ln w="38103" cap="sq">
            <a:solidFill>
              <a:srgbClr val="636774"/>
            </a:solidFill>
            <a:prstDash val="solid"/>
            <a:miter/>
          </a:ln>
          <a:effectLst>
            <a:outerShdw dist="38096" dir="2700000" algn="tl">
              <a:srgbClr val="000000">
                <a:alpha val="43000"/>
              </a:srgbClr>
            </a:outerShdw>
          </a:effectLst>
        </p:spPr>
      </p:pic>
      <p:pic>
        <p:nvPicPr>
          <p:cNvPr id="3" name="Imagen 11" descr="Imagen que contiene ropa, hombre, puesto, camiseta&#10;&#10;El contenido generado por IA puede ser incorrecto.">
            <a:extLst>
              <a:ext uri="{FF2B5EF4-FFF2-40B4-BE49-F238E27FC236}">
                <a16:creationId xmlns:a16="http://schemas.microsoft.com/office/drawing/2014/main" id="{E1363094-90C9-5AB5-1231-73152A4DED23}"/>
              </a:ext>
            </a:extLst>
          </p:cNvPr>
          <p:cNvPicPr>
            <a:picLocks noChangeAspect="1"/>
          </p:cNvPicPr>
          <p:nvPr/>
        </p:nvPicPr>
        <p:blipFill>
          <a:blip r:embed="rId4"/>
          <a:stretch>
            <a:fillRect/>
          </a:stretch>
        </p:blipFill>
        <p:spPr>
          <a:xfrm>
            <a:off x="306296" y="2311584"/>
            <a:ext cx="3584411" cy="4263874"/>
          </a:xfrm>
          <a:prstGeom prst="rect">
            <a:avLst/>
          </a:prstGeom>
          <a:noFill/>
          <a:ln w="38103" cap="sq">
            <a:solidFill>
              <a:srgbClr val="095762"/>
            </a:solidFill>
            <a:prstDash val="solid"/>
            <a:miter/>
          </a:ln>
          <a:effectLst>
            <a:outerShdw dist="38096" dir="2700000" algn="tl">
              <a:srgbClr val="000000">
                <a:alpha val="43000"/>
              </a:srgbClr>
            </a:outerShdw>
          </a:effectLst>
        </p:spPr>
      </p:pic>
      <p:sp>
        <p:nvSpPr>
          <p:cNvPr id="4" name="2 Rectángulo">
            <a:extLst>
              <a:ext uri="{FF2B5EF4-FFF2-40B4-BE49-F238E27FC236}">
                <a16:creationId xmlns:a16="http://schemas.microsoft.com/office/drawing/2014/main" id="{D1B5B7AF-FA2F-D653-BAFB-81384C11B0B9}"/>
              </a:ext>
            </a:extLst>
          </p:cNvPr>
          <p:cNvSpPr/>
          <p:nvPr/>
        </p:nvSpPr>
        <p:spPr>
          <a:xfrm>
            <a:off x="4166619" y="1089535"/>
            <a:ext cx="3301102" cy="440120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_________________________________ </a:t>
            </a:r>
            <a:r>
              <a:rPr lang="mk-MK" sz="3200" b="1" i="0" u="none" strike="noStrike" kern="1200" cap="none" spc="0" baseline="0">
                <a:solidFill>
                  <a:srgbClr val="000000"/>
                </a:solidFill>
                <a:uFillTx/>
                <a:latin typeface="Times New Roman"/>
              </a:rPr>
              <a:t>Ги примија своите</a:t>
            </a:r>
            <a:r>
              <a:rPr lang="de-DE" sz="3200" b="1" i="0" u="none" strike="noStrike" kern="1200" cap="none" spc="0" baseline="0">
                <a:solidFill>
                  <a:srgbClr val="000000"/>
                </a:solidFill>
                <a:uFillTx/>
                <a:latin typeface="Times New Roman"/>
              </a:rPr>
              <a:t> </a:t>
            </a:r>
            <a:r>
              <a:rPr lang="mk-MK" sz="3200" b="1" i="0" u="none" strike="noStrike" kern="1200" cap="none" spc="0" baseline="0">
                <a:solidFill>
                  <a:srgbClr val="000000"/>
                </a:solidFill>
                <a:uFillTx/>
                <a:latin typeface="Times New Roman"/>
              </a:rPr>
              <a:t>мртви.</a:t>
            </a:r>
            <a:endParaRPr lang="de-DE" sz="32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Times New Roman"/>
              </a:rPr>
              <a:t>(ст. 35) [2 Цареви 4:18-37]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Times New Roman"/>
              </a:rPr>
              <a:t>[1 Цареви 17:17-24]</a:t>
            </a:r>
            <a:endParaRPr lang="es-ES" sz="4400" b="1" i="0" u="none" strike="noStrike" kern="1200" cap="none" spc="0" baseline="0">
              <a:solidFill>
                <a:srgbClr val="000000"/>
              </a:solidFill>
              <a:uFillTx/>
              <a:latin typeface="Times New Roman"/>
            </a:endParaRPr>
          </a:p>
        </p:txBody>
      </p:sp>
      <p:sp>
        <p:nvSpPr>
          <p:cNvPr id="5" name="CuadroTexto 4">
            <a:extLst>
              <a:ext uri="{FF2B5EF4-FFF2-40B4-BE49-F238E27FC236}">
                <a16:creationId xmlns:a16="http://schemas.microsoft.com/office/drawing/2014/main" id="{015FA824-71BE-2C33-8E00-2714335503B8}"/>
              </a:ext>
            </a:extLst>
          </p:cNvPr>
          <p:cNvSpPr txBox="1"/>
          <p:nvPr/>
        </p:nvSpPr>
        <p:spPr>
          <a:xfrm>
            <a:off x="4252389" y="2469958"/>
            <a:ext cx="3090041" cy="132343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C00000"/>
                </a:solidFill>
                <a:uFillTx/>
                <a:latin typeface="Times New Roman"/>
              </a:rPr>
              <a:t>и вдовицата од Сарепта</a:t>
            </a:r>
            <a:endParaRPr lang="es-ES" sz="4000" b="1" i="0" u="none" strike="noStrike" kern="1200" cap="none" spc="0" baseline="0">
              <a:solidFill>
                <a:srgbClr val="C00000"/>
              </a:solidFill>
              <a:uFillTx/>
              <a:latin typeface="Times New Roman"/>
            </a:endParaRPr>
          </a:p>
        </p:txBody>
      </p:sp>
      <p:sp>
        <p:nvSpPr>
          <p:cNvPr id="6" name="CuadroTexto 6">
            <a:extLst>
              <a:ext uri="{FF2B5EF4-FFF2-40B4-BE49-F238E27FC236}">
                <a16:creationId xmlns:a16="http://schemas.microsoft.com/office/drawing/2014/main" id="{0F736E5D-05A9-CEDC-40B5-AB9FB45D2089}"/>
              </a:ext>
            </a:extLst>
          </p:cNvPr>
          <p:cNvSpPr txBox="1"/>
          <p:nvPr/>
        </p:nvSpPr>
        <p:spPr>
          <a:xfrm>
            <a:off x="4272149" y="1823624"/>
            <a:ext cx="309004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Сунамитката</a:t>
            </a:r>
            <a:endParaRPr lang="es-ES" sz="3600" b="1" i="0" u="none" strike="noStrike" kern="1200" cap="none" spc="0" baseline="0">
              <a:solidFill>
                <a:srgbClr val="C00000"/>
              </a:solidFill>
              <a:uFillTx/>
              <a:latin typeface="Times New Roman"/>
            </a:endParaRPr>
          </a:p>
        </p:txBody>
      </p:sp>
      <p:sp>
        <p:nvSpPr>
          <p:cNvPr id="7" name="CuadroTexto 2">
            <a:extLst>
              <a:ext uri="{FF2B5EF4-FFF2-40B4-BE49-F238E27FC236}">
                <a16:creationId xmlns:a16="http://schemas.microsoft.com/office/drawing/2014/main" id="{92717A9C-3D25-D8C8-B650-7433003CBE15}"/>
              </a:ext>
            </a:extLst>
          </p:cNvPr>
          <p:cNvSpPr txBox="1"/>
          <p:nvPr/>
        </p:nvSpPr>
        <p:spPr>
          <a:xfrm>
            <a:off x="2217685" y="-52788"/>
            <a:ext cx="7798679"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Aptos"/>
              </a:rPr>
              <a:t>Дури ни смртта не е проблем за Бога.</a:t>
            </a:r>
            <a:endParaRPr lang="es-ES" sz="2000" b="1" i="0" u="none" strike="noStrike" kern="1200" cap="none" spc="0" baseline="0">
              <a:solidFill>
                <a:srgbClr val="000000"/>
              </a:solidFill>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0"/>
                                          </p:val>
                                        </p:tav>
                                        <p:tav tm="100000">
                                          <p:val>
                                            <p:strVal val="#ppt_w"/>
                                          </p:val>
                                        </p:tav>
                                      </p:tavLst>
                                    </p:anim>
                                    <p:anim calcmode="lin" valueType="num">
                                      <p:cBhvr>
                                        <p:cTn id="17" dur="500" fill="hold"/>
                                        <p:tgtEl>
                                          <p:spTgt spid="6"/>
                                        </p:tgtEl>
                                        <p:attrNameLst>
                                          <p:attrName>ppt_h</p:attrName>
                                        </p:attrNameLst>
                                      </p:cBhvr>
                                      <p:tavLst>
                                        <p:tav tm="0">
                                          <p:val>
                                            <p:strVal val="0"/>
                                          </p:val>
                                        </p:tav>
                                        <p:tav tm="100000">
                                          <p:val>
                                            <p:strVal val="#ppt_h"/>
                                          </p:val>
                                        </p:tav>
                                      </p:tavLst>
                                    </p:anim>
                                    <p:animEffect transition="in" filter="fade">
                                      <p:cBhvr>
                                        <p:cTn id="18" dur="5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0"/>
                                          </p:val>
                                        </p:tav>
                                        <p:tav tm="100000">
                                          <p:val>
                                            <p:strVal val="#ppt_w"/>
                                          </p:val>
                                        </p:tav>
                                      </p:tavLst>
                                    </p:anim>
                                    <p:anim calcmode="lin" valueType="num">
                                      <p:cBhvr>
                                        <p:cTn id="22" dur="500" fill="hold"/>
                                        <p:tgtEl>
                                          <p:spTgt spid="5"/>
                                        </p:tgtEl>
                                        <p:attrNameLst>
                                          <p:attrName>ppt_h</p:attrName>
                                        </p:attrNameLst>
                                      </p:cBhvr>
                                      <p:tavLst>
                                        <p:tav tm="0">
                                          <p:val>
                                            <p:str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4*#ppt_w"/>
                                          </p:val>
                                        </p:tav>
                                        <p:tav tm="100000">
                                          <p:val>
                                            <p:strVal val="#ppt_w"/>
                                          </p:val>
                                        </p:tav>
                                      </p:tavLst>
                                    </p:anim>
                                    <p:anim calcmode="lin" valueType="num">
                                      <p:cBhvr>
                                        <p:cTn id="29"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name="Slide28">
    <p:bg>
      <p:bgPr>
        <a:blipFill dpi="0" rotWithShape="1">
          <a:blip r:embed="rId2">
            <a:alphaModFix amt="71000"/>
            <a:lum/>
          </a:blip>
          <a:srcRect/>
          <a:stretch>
            <a:fillRect r="-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2D5E876F-3CFB-18B3-CBF7-9D61DA9BA06B}"/>
              </a:ext>
            </a:extLst>
          </p:cNvPr>
          <p:cNvSpPr/>
          <p:nvPr/>
        </p:nvSpPr>
        <p:spPr>
          <a:xfrm>
            <a:off x="7221446" y="1137559"/>
            <a:ext cx="4571167" cy="513986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_________ </a:t>
            </a:r>
            <a:r>
              <a:rPr lang="ru-RU" sz="4400" b="1" i="0" u="none" strike="noStrike" kern="1200" cap="none" spc="0" baseline="0">
                <a:solidFill>
                  <a:srgbClr val="000000"/>
                </a:solidFill>
                <a:uFillTx/>
                <a:latin typeface="Times New Roman"/>
              </a:rPr>
              <a:t>Тој беше мачен, одбивајќи откуп, за да може да има подобро воскресение.</a:t>
            </a:r>
            <a:endParaRPr lang="de-DE" sz="4400" b="1" i="0" u="none" strike="noStrike" kern="1200" cap="none" spc="0" baseline="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Times New Roman"/>
              </a:rPr>
              <a:t>(ст. 35) [Еремија 20:2; 38:6]</a:t>
            </a:r>
            <a:endParaRPr lang="es-ES" sz="4400" b="1" i="0" u="none" strike="noStrike" kern="1200" cap="none" spc="0" baseline="0">
              <a:solidFill>
                <a:srgbClr val="000000"/>
              </a:solidFill>
              <a:uFillTx/>
              <a:latin typeface="Times New Roman"/>
            </a:endParaRPr>
          </a:p>
        </p:txBody>
      </p:sp>
      <p:pic>
        <p:nvPicPr>
          <p:cNvPr id="3" name="Imagen 5" descr="Un grupo de personas disfrazadas&#10;&#10;El contenido generado por IA puede ser incorrecto.">
            <a:extLst>
              <a:ext uri="{FF2B5EF4-FFF2-40B4-BE49-F238E27FC236}">
                <a16:creationId xmlns:a16="http://schemas.microsoft.com/office/drawing/2014/main" id="{569E62F3-AE84-42F9-C21A-24A1BBA113BC}"/>
              </a:ext>
            </a:extLst>
          </p:cNvPr>
          <p:cNvPicPr>
            <a:picLocks noChangeAspect="1"/>
          </p:cNvPicPr>
          <p:nvPr/>
        </p:nvPicPr>
        <p:blipFill>
          <a:blip r:embed="rId3"/>
          <a:stretch>
            <a:fillRect/>
          </a:stretch>
        </p:blipFill>
        <p:spPr>
          <a:xfrm>
            <a:off x="239856" y="3308619"/>
            <a:ext cx="6822502" cy="3456733"/>
          </a:xfrm>
          <a:prstGeom prst="rect">
            <a:avLst/>
          </a:prstGeom>
          <a:noFill/>
          <a:ln w="38103" cap="sq">
            <a:solidFill>
              <a:srgbClr val="78206E"/>
            </a:solidFill>
            <a:prstDash val="solid"/>
            <a:miter/>
          </a:ln>
          <a:effectLst>
            <a:outerShdw dist="38096" dir="2700000" algn="tl">
              <a:srgbClr val="000000">
                <a:alpha val="43000"/>
              </a:srgbClr>
            </a:outerShdw>
          </a:effectLst>
        </p:spPr>
      </p:pic>
      <p:pic>
        <p:nvPicPr>
          <p:cNvPr id="4" name="Imagen 9" descr="Imagen que contiene tela, tabla, parado, mujer&#10;&#10;El contenido generado por IA puede ser incorrecto.">
            <a:extLst>
              <a:ext uri="{FF2B5EF4-FFF2-40B4-BE49-F238E27FC236}">
                <a16:creationId xmlns:a16="http://schemas.microsoft.com/office/drawing/2014/main" id="{69488F6A-6558-23B6-070E-D7DB47A78C3A}"/>
              </a:ext>
            </a:extLst>
          </p:cNvPr>
          <p:cNvPicPr>
            <a:picLocks noChangeAspect="1"/>
          </p:cNvPicPr>
          <p:nvPr/>
        </p:nvPicPr>
        <p:blipFill>
          <a:blip r:embed="rId4"/>
          <a:srcRect t="9032" b="13223"/>
          <a:stretch>
            <a:fillRect/>
          </a:stretch>
        </p:blipFill>
        <p:spPr>
          <a:xfrm>
            <a:off x="239856" y="92647"/>
            <a:ext cx="6822502" cy="3086099"/>
          </a:xfrm>
          <a:prstGeom prst="rect">
            <a:avLst/>
          </a:prstGeom>
          <a:noFill/>
          <a:ln w="38103" cap="sq">
            <a:solidFill>
              <a:srgbClr val="78206E"/>
            </a:solidFill>
            <a:prstDash val="solid"/>
            <a:miter/>
          </a:ln>
          <a:effectLst>
            <a:outerShdw dist="38096" dir="2700000" algn="tl">
              <a:srgbClr val="000000">
                <a:alpha val="43000"/>
              </a:srgbClr>
            </a:outerShdw>
          </a:effectLst>
        </p:spPr>
      </p:pic>
      <p:sp>
        <p:nvSpPr>
          <p:cNvPr id="5" name="CuadroTexto 3">
            <a:extLst>
              <a:ext uri="{FF2B5EF4-FFF2-40B4-BE49-F238E27FC236}">
                <a16:creationId xmlns:a16="http://schemas.microsoft.com/office/drawing/2014/main" id="{EF8A8FF3-C636-D02A-C643-8B6C75F60534}"/>
              </a:ext>
            </a:extLst>
          </p:cNvPr>
          <p:cNvSpPr txBox="1"/>
          <p:nvPr/>
        </p:nvSpPr>
        <p:spPr>
          <a:xfrm>
            <a:off x="7304693" y="1819143"/>
            <a:ext cx="2522482"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Еремија</a:t>
            </a:r>
            <a:endParaRPr lang="es-ES" sz="4400" b="0" i="0" u="none" strike="noStrike" kern="1200" cap="none" spc="0" baseline="0">
              <a:solidFill>
                <a:srgbClr val="C00000"/>
              </a:solidFill>
              <a:uFillTx/>
              <a:latin typeface="Aptos"/>
            </a:endParaRPr>
          </a:p>
        </p:txBody>
      </p:sp>
      <p:sp>
        <p:nvSpPr>
          <p:cNvPr id="6" name="CuadroTexto 2">
            <a:extLst>
              <a:ext uri="{FF2B5EF4-FFF2-40B4-BE49-F238E27FC236}">
                <a16:creationId xmlns:a16="http://schemas.microsoft.com/office/drawing/2014/main" id="{AEDA315C-8932-0C25-F585-01F1A242D0B8}"/>
              </a:ext>
            </a:extLst>
          </p:cNvPr>
          <p:cNvSpPr txBox="1"/>
          <p:nvPr/>
        </p:nvSpPr>
        <p:spPr>
          <a:xfrm>
            <a:off x="7062359" y="73334"/>
            <a:ext cx="473024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FFFFFF"/>
                </a:solidFill>
                <a:effectLst>
                  <a:outerShdw dist="38096" dir="2700000">
                    <a:srgbClr val="000000"/>
                  </a:outerShdw>
                </a:effectLst>
                <a:uFillTx/>
                <a:latin typeface="Aptos"/>
              </a:rPr>
              <a:t>Ќе стојам цврсто, дури и по ризик на мојот живот, верувајќи во воскресението.</a:t>
            </a:r>
            <a:endParaRPr lang="es-ES" sz="18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0"/>
                                          </p:val>
                                        </p:tav>
                                        <p:tav tm="100000">
                                          <p:val>
                                            <p:strVal val="#ppt_w"/>
                                          </p:val>
                                        </p:tav>
                                      </p:tavLst>
                                    </p:anim>
                                    <p:anim calcmode="lin" valueType="num">
                                      <p:cBhvr>
                                        <p:cTn id="17" dur="500" fill="hold"/>
                                        <p:tgtEl>
                                          <p:spTgt spid="5"/>
                                        </p:tgtEl>
                                        <p:attrNameLst>
                                          <p:attrName>ppt_h</p:attrName>
                                        </p:attrNameLst>
                                      </p:cBhvr>
                                      <p:tavLst>
                                        <p:tav tm="0">
                                          <p:val>
                                            <p:str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name="Slide29">
    <p:bg>
      <p:bgPr>
        <a:blipFill dpi="0" rotWithShape="1">
          <a:blip r:embed="rId2">
            <a:alphaModFix amt="81000"/>
            <a:lum/>
          </a:blip>
          <a:srcRect/>
          <a:stretch>
            <a:fillRect r="-20000" b="-7000"/>
          </a:stretch>
        </a:blipFill>
        <a:effectLst/>
      </p:bgPr>
    </p:bg>
    <p:spTree>
      <p:nvGrpSpPr>
        <p:cNvPr id="1" name=""/>
        <p:cNvGrpSpPr/>
        <p:nvPr/>
      </p:nvGrpSpPr>
      <p:grpSpPr>
        <a:xfrm>
          <a:off x="0" y="0"/>
          <a:ext cx="0" cy="0"/>
          <a:chOff x="0" y="0"/>
          <a:chExt cx="0" cy="0"/>
        </a:xfrm>
      </p:grpSpPr>
      <p:pic>
        <p:nvPicPr>
          <p:cNvPr id="2" name="Imagen 5" descr="Imagen que contiene persona, edificio, hombre, gente&#10;&#10;El contenido generado por IA puede ser incorrecto.">
            <a:extLst>
              <a:ext uri="{FF2B5EF4-FFF2-40B4-BE49-F238E27FC236}">
                <a16:creationId xmlns:a16="http://schemas.microsoft.com/office/drawing/2014/main" id="{CCC13C40-C1EE-BCE6-71C9-DD288079A687}"/>
              </a:ext>
            </a:extLst>
          </p:cNvPr>
          <p:cNvPicPr>
            <a:picLocks noChangeAspect="1"/>
          </p:cNvPicPr>
          <p:nvPr/>
        </p:nvPicPr>
        <p:blipFill>
          <a:blip r:embed="rId3"/>
          <a:stretch>
            <a:fillRect/>
          </a:stretch>
        </p:blipFill>
        <p:spPr>
          <a:xfrm>
            <a:off x="145727" y="242288"/>
            <a:ext cx="5199644" cy="6373413"/>
          </a:xfrm>
          <a:prstGeom prst="rect">
            <a:avLst/>
          </a:prstGeom>
          <a:gradFill>
            <a:gsLst>
              <a:gs pos="0">
                <a:srgbClr val="6D4B3A"/>
              </a:gs>
              <a:gs pos="100000">
                <a:srgbClr val="E1BCAA"/>
              </a:gs>
            </a:gsLst>
            <a:lin ang="2700000"/>
          </a:gradFill>
          <a:ln w="88897" cap="sq">
            <a:solidFill>
              <a:srgbClr val="F6C6AD"/>
            </a:solidFill>
            <a:prstDash val="solid"/>
            <a:miter/>
          </a:ln>
          <a:effectLst>
            <a:outerShdw dir="16200000" algn="tl">
              <a:srgbClr val="000000">
                <a:alpha val="45000"/>
              </a:srgbClr>
            </a:outerShdw>
          </a:effectLst>
        </p:spPr>
      </p:pic>
      <p:sp>
        <p:nvSpPr>
          <p:cNvPr id="3" name="2 Rectángulo">
            <a:extLst>
              <a:ext uri="{FF2B5EF4-FFF2-40B4-BE49-F238E27FC236}">
                <a16:creationId xmlns:a16="http://schemas.microsoft.com/office/drawing/2014/main" id="{11C9AD15-8891-8B9E-4AB7-0271C2804968}"/>
              </a:ext>
            </a:extLst>
          </p:cNvPr>
          <p:cNvSpPr/>
          <p:nvPr/>
        </p:nvSpPr>
        <p:spPr>
          <a:xfrm>
            <a:off x="5598642" y="3575953"/>
            <a:ext cx="6591397" cy="27084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800" b="1" i="0" u="none" strike="noStrike" kern="1200" cap="none" spc="0" baseline="0">
                <a:solidFill>
                  <a:srgbClr val="000000"/>
                </a:solidFill>
                <a:uFillTx/>
                <a:latin typeface="Times New Roman"/>
              </a:rPr>
              <a:t>Со вера </a:t>
            </a:r>
            <a:r>
              <a:rPr lang="es-ES" sz="3800" b="1" i="0" u="none" strike="noStrike" kern="1200" cap="none" spc="0" baseline="0">
                <a:solidFill>
                  <a:srgbClr val="000000"/>
                </a:solidFill>
                <a:uFillTx/>
                <a:latin typeface="Times New Roman"/>
              </a:rPr>
              <a:t>______, _______, ________, </a:t>
            </a:r>
            <a:r>
              <a:rPr lang="ru-RU" sz="3800" b="1" i="0" u="none" strike="noStrike" kern="1200" cap="none" spc="0" baseline="0">
                <a:solidFill>
                  <a:srgbClr val="000000"/>
                </a:solidFill>
                <a:uFillTx/>
                <a:latin typeface="Times New Roman"/>
              </a:rPr>
              <a:t>итн. Тие претрпеа навреди и камшикувања, затвор и затвор.</a:t>
            </a:r>
            <a:r>
              <a:rPr lang="es-ES" sz="3800" b="1" i="0" u="none" strike="noStrike" kern="1200" cap="none" spc="0" baseline="0">
                <a:solidFill>
                  <a:srgbClr val="000000"/>
                </a:solidFill>
                <a:uFillTx/>
                <a:latin typeface="Times New Roman"/>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000000"/>
                </a:solidFill>
                <a:uFillTx/>
                <a:latin typeface="Times New Roman"/>
              </a:rPr>
              <a:t>(ст. 36) [Битие 37:13-24; Дела 12:1-19; Дела 16:19-24]</a:t>
            </a:r>
            <a:endParaRPr lang="es-ES" sz="3200" b="1" i="0" u="none" strike="noStrike" kern="1200" cap="none" spc="0" baseline="0">
              <a:solidFill>
                <a:srgbClr val="000000"/>
              </a:solidFill>
              <a:uFillTx/>
              <a:latin typeface="Times New Roman"/>
            </a:endParaRPr>
          </a:p>
        </p:txBody>
      </p:sp>
      <p:pic>
        <p:nvPicPr>
          <p:cNvPr id="4" name="Imagen 3" descr="Hombre sentado en una silla de madera&#10;&#10;El contenido generado por IA puede ser incorrecto.">
            <a:extLst>
              <a:ext uri="{FF2B5EF4-FFF2-40B4-BE49-F238E27FC236}">
                <a16:creationId xmlns:a16="http://schemas.microsoft.com/office/drawing/2014/main" id="{EF118B88-E230-9DB1-1F2A-E17AA6F748C1}"/>
              </a:ext>
            </a:extLst>
          </p:cNvPr>
          <p:cNvPicPr>
            <a:picLocks noChangeAspect="1"/>
          </p:cNvPicPr>
          <p:nvPr/>
        </p:nvPicPr>
        <p:blipFill>
          <a:blip r:embed="rId4"/>
          <a:srcRect t="5488" b="9713"/>
          <a:stretch>
            <a:fillRect/>
          </a:stretch>
        </p:blipFill>
        <p:spPr>
          <a:xfrm>
            <a:off x="5742413" y="675412"/>
            <a:ext cx="6303855" cy="2866589"/>
          </a:xfrm>
          <a:prstGeom prst="rect">
            <a:avLst/>
          </a:prstGeom>
          <a:gradFill>
            <a:gsLst>
              <a:gs pos="0">
                <a:srgbClr val="923B0C"/>
              </a:gs>
              <a:gs pos="100000">
                <a:srgbClr val="E1BCAA"/>
              </a:gs>
            </a:gsLst>
            <a:lin ang="2700000"/>
          </a:gradFill>
          <a:ln w="88897" cap="sq">
            <a:solidFill>
              <a:srgbClr val="A64511"/>
            </a:solidFill>
            <a:prstDash val="solid"/>
            <a:miter/>
          </a:ln>
          <a:effectLst>
            <a:outerShdw dir="16200000" algn="tl">
              <a:srgbClr val="000000">
                <a:alpha val="45000"/>
              </a:srgbClr>
            </a:outerShdw>
          </a:effectLst>
        </p:spPr>
      </p:pic>
      <p:sp>
        <p:nvSpPr>
          <p:cNvPr id="5" name="CuadroTexto 4">
            <a:extLst>
              <a:ext uri="{FF2B5EF4-FFF2-40B4-BE49-F238E27FC236}">
                <a16:creationId xmlns:a16="http://schemas.microsoft.com/office/drawing/2014/main" id="{DD048A95-1005-BF6A-1071-7ABB3A1309C7}"/>
              </a:ext>
            </a:extLst>
          </p:cNvPr>
          <p:cNvSpPr txBox="1"/>
          <p:nvPr/>
        </p:nvSpPr>
        <p:spPr>
          <a:xfrm>
            <a:off x="5710885" y="4136507"/>
            <a:ext cx="1909120" cy="67710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800" b="1" i="0" u="none" strike="noStrike" kern="1200" cap="none" spc="0" baseline="0">
                <a:solidFill>
                  <a:srgbClr val="C00000"/>
                </a:solidFill>
                <a:uFillTx/>
                <a:latin typeface="Times New Roman"/>
              </a:rPr>
              <a:t>Павле</a:t>
            </a:r>
            <a:endParaRPr lang="es-ES" sz="3800" b="0" i="0" u="none" strike="noStrike" kern="1200" cap="none" spc="0" baseline="0">
              <a:solidFill>
                <a:srgbClr val="C00000"/>
              </a:solidFill>
              <a:uFillTx/>
              <a:latin typeface="Aptos"/>
            </a:endParaRPr>
          </a:p>
        </p:txBody>
      </p:sp>
      <p:sp>
        <p:nvSpPr>
          <p:cNvPr id="6" name="CuadroTexto 7">
            <a:extLst>
              <a:ext uri="{FF2B5EF4-FFF2-40B4-BE49-F238E27FC236}">
                <a16:creationId xmlns:a16="http://schemas.microsoft.com/office/drawing/2014/main" id="{72719068-5F61-2285-03C2-129BD3899567}"/>
              </a:ext>
            </a:extLst>
          </p:cNvPr>
          <p:cNvSpPr txBox="1"/>
          <p:nvPr/>
        </p:nvSpPr>
        <p:spPr>
          <a:xfrm>
            <a:off x="7476893" y="3560499"/>
            <a:ext cx="1555860" cy="67710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800" b="1" i="0" u="none" strike="noStrike" kern="1200" cap="none" spc="0" baseline="0">
                <a:solidFill>
                  <a:srgbClr val="C00000"/>
                </a:solidFill>
                <a:uFillTx/>
                <a:latin typeface="Times New Roman"/>
              </a:rPr>
              <a:t>Јосиф</a:t>
            </a:r>
            <a:r>
              <a:rPr lang="es-ES" sz="3800" b="1" i="0" u="none" strike="noStrike" kern="1200" cap="none" spc="0" baseline="0">
                <a:solidFill>
                  <a:srgbClr val="C00000"/>
                </a:solidFill>
                <a:uFillTx/>
                <a:latin typeface="Times New Roman"/>
              </a:rPr>
              <a:t> </a:t>
            </a:r>
            <a:endParaRPr lang="es-ES" sz="3800" b="0" i="0" u="none" strike="noStrike" kern="1200" cap="none" spc="0" baseline="0">
              <a:solidFill>
                <a:srgbClr val="000000"/>
              </a:solidFill>
              <a:uFillTx/>
              <a:latin typeface="Aptos"/>
            </a:endParaRPr>
          </a:p>
        </p:txBody>
      </p:sp>
      <p:sp>
        <p:nvSpPr>
          <p:cNvPr id="7" name="CuadroTexto 9">
            <a:extLst>
              <a:ext uri="{FF2B5EF4-FFF2-40B4-BE49-F238E27FC236}">
                <a16:creationId xmlns:a16="http://schemas.microsoft.com/office/drawing/2014/main" id="{909CE051-99B6-9003-E177-5261A4279D7F}"/>
              </a:ext>
            </a:extLst>
          </p:cNvPr>
          <p:cNvSpPr txBox="1"/>
          <p:nvPr/>
        </p:nvSpPr>
        <p:spPr>
          <a:xfrm>
            <a:off x="9229094" y="3560499"/>
            <a:ext cx="1691292" cy="67710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800" b="1" i="0" u="none" strike="noStrike" kern="1200" cap="none" spc="0" baseline="0">
                <a:solidFill>
                  <a:srgbClr val="C00000"/>
                </a:solidFill>
                <a:uFillTx/>
                <a:latin typeface="Times New Roman"/>
              </a:rPr>
              <a:t>Петар</a:t>
            </a:r>
            <a:r>
              <a:rPr lang="es-ES" sz="3800" b="1" i="0" u="none" strike="noStrike" kern="1200" cap="none" spc="0" baseline="0">
                <a:solidFill>
                  <a:srgbClr val="C00000"/>
                </a:solidFill>
                <a:uFillTx/>
                <a:latin typeface="Times New Roman"/>
              </a:rPr>
              <a:t> </a:t>
            </a:r>
            <a:endParaRPr lang="es-ES" sz="3800" b="0" i="0" u="none" strike="noStrike" kern="1200" cap="none" spc="0" baseline="0">
              <a:solidFill>
                <a:srgbClr val="000000"/>
              </a:solidFill>
              <a:uFillTx/>
              <a:latin typeface="Aptos"/>
            </a:endParaRPr>
          </a:p>
        </p:txBody>
      </p:sp>
      <p:sp>
        <p:nvSpPr>
          <p:cNvPr id="8" name="CuadroTexto 2">
            <a:extLst>
              <a:ext uri="{FF2B5EF4-FFF2-40B4-BE49-F238E27FC236}">
                <a16:creationId xmlns:a16="http://schemas.microsoft.com/office/drawing/2014/main" id="{B05BAC67-94BD-43DA-8405-25FF8EA7329C}"/>
              </a:ext>
            </a:extLst>
          </p:cNvPr>
          <p:cNvSpPr txBox="1"/>
          <p:nvPr/>
        </p:nvSpPr>
        <p:spPr>
          <a:xfrm>
            <a:off x="6611002" y="-237"/>
            <a:ext cx="5580994" cy="6122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ts val="2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Среде проблемите, мирно спијам или среќно пеам, верувајќи во Бога.</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0"/>
                                          </p:val>
                                        </p:tav>
                                        <p:tav tm="100000">
                                          <p:val>
                                            <p:strVal val="#ppt_w"/>
                                          </p:val>
                                        </p:tav>
                                      </p:tavLst>
                                    </p:anim>
                                    <p:anim calcmode="lin" valueType="num">
                                      <p:cBhvr>
                                        <p:cTn id="17" dur="500" fill="hold"/>
                                        <p:tgtEl>
                                          <p:spTgt spid="6"/>
                                        </p:tgtEl>
                                        <p:attrNameLst>
                                          <p:attrName>ppt_h</p:attrName>
                                        </p:attrNameLst>
                                      </p:cBhvr>
                                      <p:tavLst>
                                        <p:tav tm="0">
                                          <p:val>
                                            <p:strVal val="0"/>
                                          </p:val>
                                        </p:tav>
                                        <p:tav tm="100000">
                                          <p:val>
                                            <p:strVal val="#ppt_h"/>
                                          </p:val>
                                        </p:tav>
                                      </p:tavLst>
                                    </p:anim>
                                    <p:animEffect transition="in" filter="fade">
                                      <p:cBhvr>
                                        <p:cTn id="18" dur="5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0"/>
                                          </p:val>
                                        </p:tav>
                                        <p:tav tm="100000">
                                          <p:val>
                                            <p:strVal val="#ppt_w"/>
                                          </p:val>
                                        </p:tav>
                                      </p:tavLst>
                                    </p:anim>
                                    <p:anim calcmode="lin" valueType="num">
                                      <p:cBhvr>
                                        <p:cTn id="22" dur="500" fill="hold"/>
                                        <p:tgtEl>
                                          <p:spTgt spid="7"/>
                                        </p:tgtEl>
                                        <p:attrNameLst>
                                          <p:attrName>ppt_h</p:attrName>
                                        </p:attrNameLst>
                                      </p:cBhvr>
                                      <p:tavLst>
                                        <p:tav tm="0">
                                          <p:val>
                                            <p:str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strVal val="0"/>
                                          </p:val>
                                        </p:tav>
                                        <p:tav tm="100000">
                                          <p:val>
                                            <p:strVal val="#ppt_w"/>
                                          </p:val>
                                        </p:tav>
                                      </p:tavLst>
                                    </p:anim>
                                    <p:anim calcmode="lin" valueType="num">
                                      <p:cBhvr>
                                        <p:cTn id="27" dur="500" fill="hold"/>
                                        <p:tgtEl>
                                          <p:spTgt spid="5"/>
                                        </p:tgtEl>
                                        <p:attrNameLst>
                                          <p:attrName>ppt_h</p:attrName>
                                        </p:attrNameLst>
                                      </p:cBhvr>
                                      <p:tavLst>
                                        <p:tav tm="0">
                                          <p:val>
                                            <p:str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4*#ppt_w"/>
                                          </p:val>
                                        </p:tav>
                                        <p:tav tm="100000">
                                          <p:val>
                                            <p:strVal val="#ppt_w"/>
                                          </p:val>
                                        </p:tav>
                                      </p:tavLst>
                                    </p:anim>
                                    <p:anim calcmode="lin" valueType="num">
                                      <p:cBhvr>
                                        <p:cTn id="34"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name="Slide30">
    <p:bg>
      <p:bgPr>
        <a:blipFill dpi="0" rotWithShape="1">
          <a:blip r:embed="rId2">
            <a:lum/>
          </a:blip>
          <a:srcRect/>
          <a:stretch>
            <a:fillRect l="-8000" t="-26000" r="-8000" b="-10000"/>
          </a:stretch>
        </a:blipFill>
        <a:effectLst/>
      </p:bgPr>
    </p:bg>
    <p:spTree>
      <p:nvGrpSpPr>
        <p:cNvPr id="1" name=""/>
        <p:cNvGrpSpPr/>
        <p:nvPr/>
      </p:nvGrpSpPr>
      <p:grpSpPr>
        <a:xfrm>
          <a:off x="0" y="0"/>
          <a:ext cx="0" cy="0"/>
          <a:chOff x="0" y="0"/>
          <a:chExt cx="0" cy="0"/>
        </a:xfrm>
      </p:grpSpPr>
      <p:pic>
        <p:nvPicPr>
          <p:cNvPr id="2" name="Imagen 3" descr="Imagen que contiene tabla, mujer, foto, hombre&#10;&#10;El contenido generado por IA puede ser incorrecto.">
            <a:extLst>
              <a:ext uri="{FF2B5EF4-FFF2-40B4-BE49-F238E27FC236}">
                <a16:creationId xmlns:a16="http://schemas.microsoft.com/office/drawing/2014/main" id="{BFB11075-D846-1623-185B-D425768C51CF}"/>
              </a:ext>
            </a:extLst>
          </p:cNvPr>
          <p:cNvPicPr>
            <a:picLocks noChangeAspect="1"/>
          </p:cNvPicPr>
          <p:nvPr/>
        </p:nvPicPr>
        <p:blipFill>
          <a:blip r:embed="rId3"/>
          <a:srcRect l="-25" r="4507"/>
          <a:stretch>
            <a:fillRect/>
          </a:stretch>
        </p:blipFill>
        <p:spPr>
          <a:xfrm>
            <a:off x="6019431" y="931170"/>
            <a:ext cx="5812273" cy="5526432"/>
          </a:xfrm>
          <a:prstGeom prst="rect">
            <a:avLst/>
          </a:prstGeom>
          <a:solidFill>
            <a:srgbClr val="EDEDED"/>
          </a:solidFill>
          <a:ln w="88897" cap="sq">
            <a:solidFill>
              <a:srgbClr val="531880"/>
            </a:solidFill>
            <a:prstDash val="solid"/>
            <a:miter/>
          </a:ln>
          <a:effectLst>
            <a:outerShdw dist="18004" dir="5400000" algn="tl">
              <a:srgbClr val="000000">
                <a:alpha val="40000"/>
              </a:srgbClr>
            </a:outerShdw>
          </a:effectLst>
        </p:spPr>
      </p:pic>
      <p:pic>
        <p:nvPicPr>
          <p:cNvPr id="3" name="Imagen 7" descr="Un grupo de personas en una plaza&#10;&#10;El contenido generado por IA puede ser incorrecto.">
            <a:extLst>
              <a:ext uri="{FF2B5EF4-FFF2-40B4-BE49-F238E27FC236}">
                <a16:creationId xmlns:a16="http://schemas.microsoft.com/office/drawing/2014/main" id="{2B87546E-AF90-D419-FAB8-27542C1EFFF6}"/>
              </a:ext>
            </a:extLst>
          </p:cNvPr>
          <p:cNvPicPr>
            <a:picLocks noChangeAspect="1"/>
          </p:cNvPicPr>
          <p:nvPr/>
        </p:nvPicPr>
        <p:blipFill>
          <a:blip r:embed="rId4"/>
          <a:srcRect t="10620" b="17824"/>
          <a:stretch>
            <a:fillRect/>
          </a:stretch>
        </p:blipFill>
        <p:spPr>
          <a:xfrm>
            <a:off x="444380" y="3163613"/>
            <a:ext cx="5115592" cy="3310950"/>
          </a:xfrm>
          <a:prstGeom prst="rect">
            <a:avLst/>
          </a:prstGeom>
          <a:solidFill>
            <a:srgbClr val="EDEDED"/>
          </a:solidFill>
          <a:ln w="88897" cap="sq">
            <a:solidFill>
              <a:srgbClr val="78206E"/>
            </a:solidFill>
            <a:prstDash val="solid"/>
            <a:miter/>
          </a:ln>
          <a:effectLst>
            <a:outerShdw dist="18004" dir="5400000" algn="tl">
              <a:srgbClr val="000000">
                <a:alpha val="40000"/>
              </a:srgbClr>
            </a:outerShdw>
          </a:effectLst>
        </p:spPr>
      </p:pic>
      <p:sp>
        <p:nvSpPr>
          <p:cNvPr id="4" name="2 Rectángulo">
            <a:extLst>
              <a:ext uri="{FF2B5EF4-FFF2-40B4-BE49-F238E27FC236}">
                <a16:creationId xmlns:a16="http://schemas.microsoft.com/office/drawing/2014/main" id="{B234E129-F89A-6EBB-6784-6989FFF3FDAA}"/>
              </a:ext>
            </a:extLst>
          </p:cNvPr>
          <p:cNvSpPr/>
          <p:nvPr/>
        </p:nvSpPr>
        <p:spPr>
          <a:xfrm>
            <a:off x="422087" y="931170"/>
            <a:ext cx="5484726" cy="187743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000000"/>
                </a:solidFill>
                <a:uFillTx/>
                <a:latin typeface="Times New Roman"/>
              </a:rPr>
              <a:t>Со вера </a:t>
            </a:r>
            <a:r>
              <a:rPr lang="es-ES" sz="3200" b="1" i="0" u="none" strike="noStrike" kern="1200" cap="none" spc="0" baseline="0">
                <a:solidFill>
                  <a:srgbClr val="000000"/>
                </a:solidFill>
                <a:uFillTx/>
                <a:latin typeface="Times New Roman"/>
              </a:rPr>
              <a:t>__________________ </a:t>
            </a:r>
            <a:r>
              <a:rPr lang="mk-MK" sz="3200" b="1" i="0" u="none" strike="noStrike" kern="1200" cap="none" spc="0" baseline="0">
                <a:solidFill>
                  <a:srgbClr val="000000"/>
                </a:solidFill>
                <a:uFillTx/>
                <a:latin typeface="Times New Roman"/>
              </a:rPr>
              <a:t>и</a:t>
            </a:r>
            <a:r>
              <a:rPr lang="es-ES" sz="3200" b="1" i="0" u="none" strike="noStrike" kern="1200" cap="none" spc="0" baseline="0">
                <a:solidFill>
                  <a:srgbClr val="000000"/>
                </a:solidFill>
                <a:uFillTx/>
                <a:latin typeface="Times New Roman"/>
              </a:rPr>
              <a:t> _________ </a:t>
            </a:r>
            <a:r>
              <a:rPr lang="mk-MK" sz="3200" b="1" i="0" u="none" strike="noStrike" kern="1200" cap="none" spc="0" baseline="0">
                <a:solidFill>
                  <a:srgbClr val="000000"/>
                </a:solidFill>
                <a:uFillTx/>
                <a:latin typeface="Times New Roman"/>
              </a:rPr>
              <a:t>Тие беа каменувани.</a:t>
            </a:r>
            <a:r>
              <a:rPr lang="es-ES" sz="3200" b="1" i="0" u="none" strike="noStrike" kern="1200" cap="none" spc="0" baseline="0">
                <a:solidFill>
                  <a:srgbClr val="000000"/>
                </a:solidFill>
                <a:uFillTx/>
                <a:latin typeface="Times New Roman"/>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Times New Roman"/>
              </a:rPr>
              <a:t>(ст. 37) [1 Цареви 21:1-16; Дела 7:59]</a:t>
            </a:r>
            <a:endParaRPr lang="es-ES" sz="3200" b="1" i="0" u="none" strike="noStrike" kern="1200" cap="none" spc="0" baseline="0">
              <a:solidFill>
                <a:srgbClr val="000000"/>
              </a:solidFill>
              <a:uFillTx/>
              <a:latin typeface="Times New Roman"/>
            </a:endParaRPr>
          </a:p>
        </p:txBody>
      </p:sp>
      <p:sp>
        <p:nvSpPr>
          <p:cNvPr id="5" name="CuadroTexto 4">
            <a:extLst>
              <a:ext uri="{FF2B5EF4-FFF2-40B4-BE49-F238E27FC236}">
                <a16:creationId xmlns:a16="http://schemas.microsoft.com/office/drawing/2014/main" id="{86061DAC-A757-E221-6476-D1E303E275DD}"/>
              </a:ext>
            </a:extLst>
          </p:cNvPr>
          <p:cNvSpPr txBox="1"/>
          <p:nvPr/>
        </p:nvSpPr>
        <p:spPr>
          <a:xfrm>
            <a:off x="2070530" y="899641"/>
            <a:ext cx="3647093"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C00000"/>
                </a:solidFill>
                <a:uFillTx/>
                <a:latin typeface="Times New Roman"/>
              </a:rPr>
              <a:t>Навутеј од Језраел</a:t>
            </a:r>
            <a:endParaRPr lang="es-ES" sz="3200" b="0" i="0" u="none" strike="noStrike" kern="1200" cap="none" spc="0" baseline="0">
              <a:solidFill>
                <a:srgbClr val="000000"/>
              </a:solidFill>
              <a:uFillTx/>
              <a:latin typeface="Aptos"/>
            </a:endParaRPr>
          </a:p>
        </p:txBody>
      </p:sp>
      <p:sp>
        <p:nvSpPr>
          <p:cNvPr id="6" name="CuadroTexto 5">
            <a:extLst>
              <a:ext uri="{FF2B5EF4-FFF2-40B4-BE49-F238E27FC236}">
                <a16:creationId xmlns:a16="http://schemas.microsoft.com/office/drawing/2014/main" id="{ACF48B67-E4C0-78E7-5E6A-F28F16C55BC9}"/>
              </a:ext>
            </a:extLst>
          </p:cNvPr>
          <p:cNvSpPr txBox="1"/>
          <p:nvPr/>
        </p:nvSpPr>
        <p:spPr>
          <a:xfrm>
            <a:off x="809289" y="1399214"/>
            <a:ext cx="1839306"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C00000"/>
                </a:solidFill>
                <a:uFillTx/>
                <a:latin typeface="Times New Roman"/>
              </a:rPr>
              <a:t>Стефан</a:t>
            </a:r>
            <a:endParaRPr lang="es-ES" sz="3200" b="0" i="0" u="none" strike="noStrike" kern="1200" cap="none" spc="0" baseline="0">
              <a:solidFill>
                <a:srgbClr val="000000"/>
              </a:solidFill>
              <a:uFillTx/>
              <a:latin typeface="Aptos"/>
            </a:endParaRPr>
          </a:p>
        </p:txBody>
      </p:sp>
      <p:sp>
        <p:nvSpPr>
          <p:cNvPr id="7" name="CuadroTexto 1">
            <a:extLst>
              <a:ext uri="{FF2B5EF4-FFF2-40B4-BE49-F238E27FC236}">
                <a16:creationId xmlns:a16="http://schemas.microsoft.com/office/drawing/2014/main" id="{5A855E40-F18C-E63C-F550-A38C4DAEF27F}"/>
              </a:ext>
            </a:extLst>
          </p:cNvPr>
          <p:cNvSpPr txBox="1"/>
          <p:nvPr/>
        </p:nvSpPr>
        <p:spPr>
          <a:xfrm>
            <a:off x="0" y="199458"/>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Ако морам да умрам за да останам верен или за да сведочам за вистината, нема да се двоумам.</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0"/>
                                          </p:val>
                                        </p:tav>
                                        <p:tav tm="100000">
                                          <p:val>
                                            <p:strVal val="#ppt_w"/>
                                          </p:val>
                                        </p:tav>
                                      </p:tavLst>
                                    </p:anim>
                                    <p:anim calcmode="lin" valueType="num">
                                      <p:cBhvr>
                                        <p:cTn id="17" dur="500" fill="hold"/>
                                        <p:tgtEl>
                                          <p:spTgt spid="5"/>
                                        </p:tgtEl>
                                        <p:attrNameLst>
                                          <p:attrName>ppt_h</p:attrName>
                                        </p:attrNameLst>
                                      </p:cBhvr>
                                      <p:tavLst>
                                        <p:tav tm="0">
                                          <p:val>
                                            <p:str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0"/>
                                          </p:val>
                                        </p:tav>
                                        <p:tav tm="100000">
                                          <p:val>
                                            <p:strVal val="#ppt_w"/>
                                          </p:val>
                                        </p:tav>
                                      </p:tavLst>
                                    </p:anim>
                                    <p:anim calcmode="lin" valueType="num">
                                      <p:cBhvr>
                                        <p:cTn id="22" dur="500" fill="hold"/>
                                        <p:tgtEl>
                                          <p:spTgt spid="6"/>
                                        </p:tgtEl>
                                        <p:attrNameLst>
                                          <p:attrName>ppt_h</p:attrName>
                                        </p:attrNameLst>
                                      </p:cBhvr>
                                      <p:tavLst>
                                        <p:tav tm="0">
                                          <p:val>
                                            <p:str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4*#ppt_w"/>
                                          </p:val>
                                        </p:tav>
                                        <p:tav tm="100000">
                                          <p:val>
                                            <p:strVal val="#ppt_w"/>
                                          </p:val>
                                        </p:tav>
                                      </p:tavLst>
                                    </p:anim>
                                    <p:anim calcmode="lin" valueType="num">
                                      <p:cBhvr>
                                        <p:cTn id="29"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name="Slide31">
    <p:bg>
      <p:bgPr>
        <a:blipFill dpi="0" rotWithShape="1">
          <a:blip r:embed="rId2">
            <a:lum/>
          </a:blip>
          <a:srcRect/>
          <a:stretch>
            <a:fillRect l="-6000" t="-23000"/>
          </a:stretch>
        </a:blipFill>
        <a:effectLst/>
      </p:bgPr>
    </p:bg>
    <p:spTree>
      <p:nvGrpSpPr>
        <p:cNvPr id="1" name=""/>
        <p:cNvGrpSpPr/>
        <p:nvPr/>
      </p:nvGrpSpPr>
      <p:grpSpPr>
        <a:xfrm>
          <a:off x="0" y="0"/>
          <a:ext cx="0" cy="0"/>
          <a:chOff x="0" y="0"/>
          <a:chExt cx="0" cy="0"/>
        </a:xfrm>
      </p:grpSpPr>
      <p:pic>
        <p:nvPicPr>
          <p:cNvPr id="2" name="Imagen 5" descr="Imagen que contiene hombre, cebra, cuarto&#10;&#10;El contenido generado por IA puede ser incorrecto.">
            <a:extLst>
              <a:ext uri="{FF2B5EF4-FFF2-40B4-BE49-F238E27FC236}">
                <a16:creationId xmlns:a16="http://schemas.microsoft.com/office/drawing/2014/main" id="{F1E20986-95A1-5AE3-7FFC-01FDDAE3CBAF}"/>
              </a:ext>
            </a:extLst>
          </p:cNvPr>
          <p:cNvPicPr>
            <a:picLocks noChangeAspect="1"/>
          </p:cNvPicPr>
          <p:nvPr/>
        </p:nvPicPr>
        <p:blipFill>
          <a:blip r:embed="rId3"/>
          <a:stretch>
            <a:fillRect/>
          </a:stretch>
        </p:blipFill>
        <p:spPr>
          <a:xfrm>
            <a:off x="472964" y="1334813"/>
            <a:ext cx="10089928" cy="4992578"/>
          </a:xfrm>
          <a:prstGeom prst="rect">
            <a:avLst/>
          </a:prstGeom>
          <a:noFill/>
          <a:ln w="190496" cap="rnd">
            <a:solidFill>
              <a:srgbClr val="D0A276"/>
            </a:solidFill>
            <a:prstDash val="solid"/>
            <a:miter/>
          </a:ln>
          <a:effectLst>
            <a:outerShdw dir="16200000" algn="tl">
              <a:srgbClr val="000000"/>
            </a:outerShdw>
          </a:effectLst>
        </p:spPr>
      </p:pic>
      <p:sp>
        <p:nvSpPr>
          <p:cNvPr id="3" name="2 Rectángulo">
            <a:extLst>
              <a:ext uri="{FF2B5EF4-FFF2-40B4-BE49-F238E27FC236}">
                <a16:creationId xmlns:a16="http://schemas.microsoft.com/office/drawing/2014/main" id="{C7C4D7A9-5C9C-682E-B2DC-859D3267A83A}"/>
              </a:ext>
            </a:extLst>
          </p:cNvPr>
          <p:cNvSpPr/>
          <p:nvPr/>
        </p:nvSpPr>
        <p:spPr>
          <a:xfrm>
            <a:off x="400050" y="126397"/>
            <a:ext cx="10089928" cy="11222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ts val="4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000000"/>
                </a:solidFill>
                <a:uFillTx/>
                <a:latin typeface="Times New Roman"/>
              </a:rPr>
              <a:t>Со вера </a:t>
            </a:r>
            <a:r>
              <a:rPr lang="es-ES" sz="4400" b="1" i="0" u="none" strike="noStrike" kern="1200" cap="none" spc="0" baseline="0">
                <a:solidFill>
                  <a:srgbClr val="000000"/>
                </a:solidFill>
                <a:uFillTx/>
                <a:latin typeface="Times New Roman"/>
              </a:rPr>
              <a:t>_______ </a:t>
            </a:r>
            <a:r>
              <a:rPr lang="ru-RU" sz="4400" b="1" i="0" u="none" strike="noStrike" kern="1200" cap="none" spc="0" baseline="0">
                <a:solidFill>
                  <a:srgbClr val="000000"/>
                </a:solidFill>
                <a:uFillTx/>
                <a:latin typeface="Times New Roman"/>
              </a:rPr>
              <a:t>Тој умре пресечен на половина. </a:t>
            </a:r>
            <a:r>
              <a:rPr lang="ru-RU" sz="2800" b="1" i="0" u="none" strike="noStrike" kern="1200" cap="none" spc="0" baseline="0">
                <a:solidFill>
                  <a:srgbClr val="000000"/>
                </a:solidFill>
                <a:uFillTx/>
                <a:latin typeface="Times New Roman"/>
              </a:rPr>
              <a:t>(според традицијата). (ст. 37) (ST 17-2-1898)</a:t>
            </a:r>
            <a:endParaRPr lang="es-ES" sz="2000" b="1" i="0" u="none" strike="noStrike" kern="1200" cap="none" spc="0" baseline="0">
              <a:solidFill>
                <a:srgbClr val="000000"/>
              </a:solidFill>
              <a:uFillTx/>
              <a:latin typeface="Times New Roman"/>
            </a:endParaRPr>
          </a:p>
        </p:txBody>
      </p:sp>
      <p:sp>
        <p:nvSpPr>
          <p:cNvPr id="4" name="CuadroTexto 3">
            <a:extLst>
              <a:ext uri="{FF2B5EF4-FFF2-40B4-BE49-F238E27FC236}">
                <a16:creationId xmlns:a16="http://schemas.microsoft.com/office/drawing/2014/main" id="{D6FFCA24-E8F3-CF55-830F-46C41BD23CDE}"/>
              </a:ext>
            </a:extLst>
          </p:cNvPr>
          <p:cNvSpPr txBox="1"/>
          <p:nvPr/>
        </p:nvSpPr>
        <p:spPr>
          <a:xfrm>
            <a:off x="2615101" y="-81893"/>
            <a:ext cx="1978898"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Исаија</a:t>
            </a:r>
            <a:endParaRPr lang="es-ES" sz="4400" b="0" i="0" u="none" strike="noStrike" kern="1200" cap="none" spc="0" baseline="0">
              <a:solidFill>
                <a:srgbClr val="C00000"/>
              </a:solidFill>
              <a:uFillTx/>
              <a:latin typeface="Aptos"/>
            </a:endParaRPr>
          </a:p>
        </p:txBody>
      </p:sp>
      <p:sp>
        <p:nvSpPr>
          <p:cNvPr id="5" name="CuadroTexto 2">
            <a:extLst>
              <a:ext uri="{FF2B5EF4-FFF2-40B4-BE49-F238E27FC236}">
                <a16:creationId xmlns:a16="http://schemas.microsoft.com/office/drawing/2014/main" id="{EC6B44FB-08FF-B0F2-E8DF-87FAB6AD877F}"/>
              </a:ext>
            </a:extLst>
          </p:cNvPr>
          <p:cNvSpPr txBox="1"/>
          <p:nvPr/>
        </p:nvSpPr>
        <p:spPr>
          <a:xfrm>
            <a:off x="315312" y="6427939"/>
            <a:ext cx="10247589"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Aptos"/>
              </a:rPr>
              <a:t>Без разлика каква смрт ќе морам да доживеам, ќе му бидам верен на Бога.</a:t>
            </a:r>
            <a:endParaRPr lang="es-ES" sz="2000" b="1" i="0" u="none" strike="noStrike" kern="1200" cap="none" spc="0" baseline="0">
              <a:solidFill>
                <a:srgbClr val="000000"/>
              </a:solidFill>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name="Slide49">
    <p:bg>
      <p:bgPr>
        <a:blipFill dpi="0" rotWithShape="1">
          <a:blip r:embed="rId3">
            <a:lum/>
          </a:blip>
          <a:srcRect/>
          <a:stretch>
            <a:fillRect l="-29000" b="-7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95BE20E1-E97F-A30F-EBED-7D6A0F9DEA65}"/>
              </a:ext>
            </a:extLst>
          </p:cNvPr>
          <p:cNvSpPr/>
          <p:nvPr/>
        </p:nvSpPr>
        <p:spPr>
          <a:xfrm>
            <a:off x="304796" y="436424"/>
            <a:ext cx="11887200" cy="160043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dirty="0">
                <a:solidFill>
                  <a:srgbClr val="000000"/>
                </a:solidFill>
                <a:uFillTx/>
                <a:latin typeface="Times New Roman"/>
              </a:rPr>
              <a:t>Со вера </a:t>
            </a:r>
            <a:r>
              <a:rPr lang="es-ES" sz="4000" b="1" i="0" u="none" strike="noStrike" kern="1200" cap="none" spc="0" baseline="0" dirty="0">
                <a:solidFill>
                  <a:srgbClr val="000000"/>
                </a:solidFill>
                <a:uFillTx/>
                <a:latin typeface="Times New Roman"/>
              </a:rPr>
              <a:t>_______________________ </a:t>
            </a:r>
            <a:r>
              <a:rPr lang="ru-RU" sz="4000" b="1" i="0" u="none" strike="noStrike" kern="1200" cap="none" spc="0" baseline="0" dirty="0">
                <a:solidFill>
                  <a:srgbClr val="000000"/>
                </a:solidFill>
                <a:uFillTx/>
                <a:latin typeface="Times New Roman"/>
              </a:rPr>
              <a:t>Тие беа ставени на тест во врска со тоа што треба да јадат.</a:t>
            </a:r>
            <a:br>
              <a:rPr lang="es-ES" sz="4000" b="1" i="0" u="none" strike="noStrike" kern="1200" cap="none" spc="0" baseline="0" dirty="0">
                <a:solidFill>
                  <a:srgbClr val="000000"/>
                </a:solidFill>
                <a:uFillTx/>
                <a:latin typeface="Times New Roman"/>
              </a:rPr>
            </a:br>
            <a:r>
              <a:rPr lang="mk-MK" sz="1800" b="1" i="0" u="none" strike="noStrike" kern="1200" cap="none" spc="0" baseline="0" dirty="0">
                <a:solidFill>
                  <a:srgbClr val="000000"/>
                </a:solidFill>
                <a:uFillTx/>
                <a:latin typeface="Times New Roman"/>
              </a:rPr>
              <a:t>(ст. 37) [Даниел 1]</a:t>
            </a:r>
            <a:endParaRPr lang="es-ES" sz="1800" b="1" i="0" u="none" strike="noStrike" kern="1200" cap="none" spc="0" baseline="0" dirty="0">
              <a:solidFill>
                <a:srgbClr val="000000"/>
              </a:solidFill>
              <a:uFillTx/>
              <a:latin typeface="Times New Roman"/>
              <a:cs typeface="Times New Roman"/>
            </a:endParaRPr>
          </a:p>
        </p:txBody>
      </p:sp>
      <p:sp>
        <p:nvSpPr>
          <p:cNvPr id="3" name="CuadroTexto 4">
            <a:extLst>
              <a:ext uri="{FF2B5EF4-FFF2-40B4-BE49-F238E27FC236}">
                <a16:creationId xmlns:a16="http://schemas.microsoft.com/office/drawing/2014/main" id="{FFFF2C2B-9BEE-2B36-7C94-19C7D3D72969}"/>
              </a:ext>
            </a:extLst>
          </p:cNvPr>
          <p:cNvSpPr txBox="1"/>
          <p:nvPr/>
        </p:nvSpPr>
        <p:spPr>
          <a:xfrm>
            <a:off x="2085975" y="544141"/>
            <a:ext cx="6276971"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dirty="0">
                <a:solidFill>
                  <a:srgbClr val="C00000"/>
                </a:solidFill>
                <a:uFillTx/>
                <a:latin typeface="Times New Roman"/>
              </a:rPr>
              <a:t>Даниел и неговите пријатели</a:t>
            </a:r>
            <a:endParaRPr lang="es-ES" sz="3200" b="0" i="0" u="none" strike="noStrike" kern="1200" cap="none" spc="0" baseline="0" dirty="0">
              <a:solidFill>
                <a:srgbClr val="C00000"/>
              </a:solidFill>
              <a:uFillTx/>
              <a:latin typeface="Aptos"/>
            </a:endParaRPr>
          </a:p>
        </p:txBody>
      </p:sp>
      <p:pic>
        <p:nvPicPr>
          <p:cNvPr id="4" name="Imagen 8" descr="Un grupo de personas frente a un pastel&#10;&#10;El contenido generado por IA puede ser incorrecto.">
            <a:extLst>
              <a:ext uri="{FF2B5EF4-FFF2-40B4-BE49-F238E27FC236}">
                <a16:creationId xmlns:a16="http://schemas.microsoft.com/office/drawing/2014/main" id="{80938184-E108-BF50-D224-0DF5693E2933}"/>
              </a:ext>
            </a:extLst>
          </p:cNvPr>
          <p:cNvPicPr>
            <a:picLocks noChangeAspect="1"/>
          </p:cNvPicPr>
          <p:nvPr/>
        </p:nvPicPr>
        <p:blipFill>
          <a:blip r:embed="rId4"/>
          <a:stretch>
            <a:fillRect/>
          </a:stretch>
        </p:blipFill>
        <p:spPr>
          <a:xfrm>
            <a:off x="7423254" y="2201262"/>
            <a:ext cx="4578245" cy="4610103"/>
          </a:xfrm>
          <a:prstGeom prst="rect">
            <a:avLst/>
          </a:prstGeom>
          <a:solidFill>
            <a:srgbClr val="EDEDED"/>
          </a:solidFill>
          <a:ln w="38103" cap="sq">
            <a:solidFill>
              <a:srgbClr val="7F4200"/>
            </a:solidFill>
            <a:prstDash val="solid"/>
            <a:miter/>
          </a:ln>
          <a:effectLst>
            <a:outerShdw dist="38096" dir="2700000" algn="tl">
              <a:srgbClr val="000000">
                <a:alpha val="40000"/>
              </a:srgbClr>
            </a:outerShdw>
          </a:effectLst>
        </p:spPr>
      </p:pic>
      <p:pic>
        <p:nvPicPr>
          <p:cNvPr id="5" name="Imagen 10" descr="Imagen que contiene mujer, parado, hombre, pastel&#10;&#10;El contenido generado por IA puede ser incorrecto.">
            <a:extLst>
              <a:ext uri="{FF2B5EF4-FFF2-40B4-BE49-F238E27FC236}">
                <a16:creationId xmlns:a16="http://schemas.microsoft.com/office/drawing/2014/main" id="{99358725-19BE-B10F-0170-2F89F55FAB51}"/>
              </a:ext>
            </a:extLst>
          </p:cNvPr>
          <p:cNvPicPr>
            <a:picLocks noChangeAspect="1"/>
          </p:cNvPicPr>
          <p:nvPr/>
        </p:nvPicPr>
        <p:blipFill>
          <a:blip r:embed="rId5"/>
          <a:srcRect l="17003" r="4570"/>
          <a:stretch>
            <a:fillRect/>
          </a:stretch>
        </p:blipFill>
        <p:spPr>
          <a:xfrm>
            <a:off x="190496" y="2195346"/>
            <a:ext cx="7029449" cy="4610103"/>
          </a:xfrm>
          <a:prstGeom prst="rect">
            <a:avLst/>
          </a:prstGeom>
          <a:solidFill>
            <a:srgbClr val="EDEDED"/>
          </a:solidFill>
          <a:ln w="38103" cap="sq">
            <a:solidFill>
              <a:srgbClr val="7F4200"/>
            </a:solidFill>
            <a:prstDash val="solid"/>
            <a:miter/>
          </a:ln>
          <a:effectLst>
            <a:outerShdw dist="38096" dir="2700000" algn="tl">
              <a:srgbClr val="000000">
                <a:alpha val="40000"/>
              </a:srgbClr>
            </a:outerShdw>
          </a:effectLst>
        </p:spPr>
      </p:pic>
      <p:sp>
        <p:nvSpPr>
          <p:cNvPr id="6" name="CuadroTexto 11">
            <a:extLst>
              <a:ext uri="{FF2B5EF4-FFF2-40B4-BE49-F238E27FC236}">
                <a16:creationId xmlns:a16="http://schemas.microsoft.com/office/drawing/2014/main" id="{5F313F48-CC3F-28B2-31E0-9987206395B6}"/>
              </a:ext>
            </a:extLst>
          </p:cNvPr>
          <p:cNvSpPr txBox="1"/>
          <p:nvPr/>
        </p:nvSpPr>
        <p:spPr>
          <a:xfrm>
            <a:off x="0" y="144036"/>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Ќе стојам цврсто кога моите верувања ќе бидат тестирани.</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name="Slide32">
    <p:bg>
      <p:bgPr>
        <a:blipFill dpi="0" rotWithShape="1">
          <a:blip r:embed="rId2">
            <a:lum/>
          </a:blip>
          <a:srcRect/>
          <a:stretch>
            <a:fillRect t="-25000" b="-4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7F4524-7C44-1651-493F-58FFD6466544}"/>
              </a:ext>
            </a:extLst>
          </p:cNvPr>
          <p:cNvPicPr>
            <a:picLocks noChangeAspect="1"/>
          </p:cNvPicPr>
          <p:nvPr/>
        </p:nvPicPr>
        <p:blipFill>
          <a:blip r:embed="rId3"/>
          <a:srcRect/>
          <a:stretch>
            <a:fillRect/>
          </a:stretch>
        </p:blipFill>
        <p:spPr>
          <a:xfrm>
            <a:off x="8116095" y="707882"/>
            <a:ext cx="3576867" cy="6064392"/>
          </a:xfrm>
          <a:prstGeom prst="rect">
            <a:avLst/>
          </a:prstGeom>
          <a:solidFill>
            <a:srgbClr val="FFFFFF"/>
          </a:solidFill>
          <a:ln w="76196" cap="sq">
            <a:solidFill>
              <a:srgbClr val="EAEAEA"/>
            </a:solidFill>
            <a:prstDash val="solid"/>
            <a:miter/>
          </a:ln>
        </p:spPr>
      </p:pic>
      <p:pic>
        <p:nvPicPr>
          <p:cNvPr id="3" name="Imagen 7" descr="Imagen que contiene posando, pasto, grupo, foto&#10;&#10;El contenido generado por IA puede ser incorrecto.">
            <a:extLst>
              <a:ext uri="{FF2B5EF4-FFF2-40B4-BE49-F238E27FC236}">
                <a16:creationId xmlns:a16="http://schemas.microsoft.com/office/drawing/2014/main" id="{A8CE8592-362E-6622-096D-728FEA9F3DAF}"/>
              </a:ext>
            </a:extLst>
          </p:cNvPr>
          <p:cNvPicPr>
            <a:picLocks noChangeAspect="1"/>
          </p:cNvPicPr>
          <p:nvPr/>
        </p:nvPicPr>
        <p:blipFill>
          <a:blip r:embed="rId4"/>
          <a:srcRect l="-53" r="53" b="22674"/>
          <a:stretch>
            <a:fillRect/>
          </a:stretch>
        </p:blipFill>
        <p:spPr>
          <a:xfrm>
            <a:off x="495330" y="2701366"/>
            <a:ext cx="7019565" cy="4070908"/>
          </a:xfrm>
          <a:prstGeom prst="rect">
            <a:avLst/>
          </a:prstGeom>
          <a:solidFill>
            <a:srgbClr val="FFFFFF"/>
          </a:solidFill>
          <a:ln w="76196" cap="sq">
            <a:solidFill>
              <a:srgbClr val="EAEAEA"/>
            </a:solidFill>
            <a:prstDash val="solid"/>
            <a:miter/>
          </a:ln>
        </p:spPr>
      </p:pic>
      <p:sp>
        <p:nvSpPr>
          <p:cNvPr id="4" name="2 Rectángulo">
            <a:extLst>
              <a:ext uri="{FF2B5EF4-FFF2-40B4-BE49-F238E27FC236}">
                <a16:creationId xmlns:a16="http://schemas.microsoft.com/office/drawing/2014/main" id="{F21093AF-6B15-13BA-CEDC-86913FD38226}"/>
              </a:ext>
            </a:extLst>
          </p:cNvPr>
          <p:cNvSpPr/>
          <p:nvPr/>
        </p:nvSpPr>
        <p:spPr>
          <a:xfrm>
            <a:off x="681676" y="339617"/>
            <a:ext cx="7337721" cy="200055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000000"/>
                </a:solidFill>
                <a:uFillTx/>
                <a:latin typeface="Times New Roman"/>
              </a:rPr>
              <a:t>Со вера </a:t>
            </a:r>
            <a:r>
              <a:rPr lang="es-ES" sz="3600" b="1" i="0" u="none" strike="noStrike" kern="1200" cap="none" spc="0" baseline="0">
                <a:solidFill>
                  <a:srgbClr val="000000"/>
                </a:solidFill>
                <a:uFillTx/>
                <a:latin typeface="Times New Roman"/>
              </a:rPr>
              <a:t>_________, </a:t>
            </a:r>
            <a:r>
              <a:rPr lang="mk-MK" sz="3600" b="1" i="0" u="none" strike="noStrike" kern="1200" cap="none" spc="0" baseline="0">
                <a:solidFill>
                  <a:srgbClr val="000000"/>
                </a:solidFill>
                <a:uFillTx/>
                <a:latin typeface="Times New Roman"/>
              </a:rPr>
              <a:t>свештениците од</a:t>
            </a:r>
            <a:r>
              <a:rPr lang="es-ES" sz="3600" b="1" i="0" u="none" strike="noStrike" kern="1200" cap="none" spc="0" baseline="0">
                <a:solidFill>
                  <a:srgbClr val="000000"/>
                </a:solidFill>
                <a:uFillTx/>
                <a:latin typeface="Times New Roman"/>
              </a:rPr>
              <a:t> _____ </a:t>
            </a:r>
            <a:r>
              <a:rPr lang="mk-MK" sz="3600" b="1" i="0" u="none" strike="noStrike" kern="1200" cap="none" spc="0" baseline="0">
                <a:solidFill>
                  <a:srgbClr val="000000"/>
                </a:solidFill>
                <a:uFillTx/>
                <a:latin typeface="Times New Roman"/>
              </a:rPr>
              <a:t>и</a:t>
            </a:r>
            <a:r>
              <a:rPr lang="es-ES" sz="3600" b="1" i="0" u="none" strike="noStrike" kern="1200" cap="none" spc="0" baseline="0">
                <a:solidFill>
                  <a:srgbClr val="000000"/>
                </a:solidFill>
                <a:uFillTx/>
                <a:latin typeface="Times New Roman"/>
              </a:rPr>
              <a:t> _______</a:t>
            </a:r>
            <a:r>
              <a:rPr lang="ru-RU" sz="3600" b="1" i="0" u="none" strike="noStrike" kern="1200" cap="none" spc="0" baseline="0">
                <a:solidFill>
                  <a:srgbClr val="000000"/>
                </a:solidFill>
                <a:uFillTx/>
                <a:latin typeface="Times New Roman"/>
              </a:rPr>
              <a:t> Братот на Хуан беше убиен од острица на меч.</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000000"/>
                </a:solidFill>
                <a:uFillTx/>
                <a:latin typeface="Times New Roman"/>
              </a:rPr>
              <a:t>(ст. 37) [1. Самоилова 22:6-23; Еремија 41:2; Дела 12:1-2]</a:t>
            </a:r>
            <a:endParaRPr lang="es-ES" sz="3600" b="1" i="0" u="none" strike="noStrike" kern="1200" cap="none" spc="0" baseline="0">
              <a:solidFill>
                <a:srgbClr val="000000"/>
              </a:solidFill>
              <a:uFillTx/>
              <a:latin typeface="Times New Roman"/>
            </a:endParaRPr>
          </a:p>
        </p:txBody>
      </p:sp>
      <p:sp>
        <p:nvSpPr>
          <p:cNvPr id="5" name="CuadroTexto 3">
            <a:extLst>
              <a:ext uri="{FF2B5EF4-FFF2-40B4-BE49-F238E27FC236}">
                <a16:creationId xmlns:a16="http://schemas.microsoft.com/office/drawing/2014/main" id="{39280558-B960-B6E4-B72B-BB90051D4B0D}"/>
              </a:ext>
            </a:extLst>
          </p:cNvPr>
          <p:cNvSpPr txBox="1"/>
          <p:nvPr/>
        </p:nvSpPr>
        <p:spPr>
          <a:xfrm>
            <a:off x="1324307" y="873471"/>
            <a:ext cx="114845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Нов</a:t>
            </a:r>
            <a:endParaRPr lang="es-ES" sz="1400" b="0" i="0" u="none" strike="noStrike" kern="1200" cap="none" spc="0" baseline="0">
              <a:solidFill>
                <a:srgbClr val="C00000"/>
              </a:solidFill>
              <a:uFillTx/>
              <a:latin typeface="Aptos"/>
            </a:endParaRPr>
          </a:p>
        </p:txBody>
      </p:sp>
      <p:sp>
        <p:nvSpPr>
          <p:cNvPr id="6" name="CuadroTexto 5">
            <a:extLst>
              <a:ext uri="{FF2B5EF4-FFF2-40B4-BE49-F238E27FC236}">
                <a16:creationId xmlns:a16="http://schemas.microsoft.com/office/drawing/2014/main" id="{562AEF6F-2219-68E9-2FB7-90881505628B}"/>
              </a:ext>
            </a:extLst>
          </p:cNvPr>
          <p:cNvSpPr txBox="1"/>
          <p:nvPr/>
        </p:nvSpPr>
        <p:spPr>
          <a:xfrm>
            <a:off x="2932389" y="889866"/>
            <a:ext cx="160525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Јаков</a:t>
            </a:r>
            <a:endParaRPr lang="es-ES" sz="1400" b="0" i="0" u="none" strike="noStrike" kern="1200" cap="none" spc="0" baseline="0">
              <a:solidFill>
                <a:srgbClr val="C00000"/>
              </a:solidFill>
              <a:uFillTx/>
              <a:latin typeface="Aptos"/>
            </a:endParaRPr>
          </a:p>
        </p:txBody>
      </p:sp>
      <p:pic>
        <p:nvPicPr>
          <p:cNvPr id="7" name="Imagen 8" descr="Imagen que contiene arma, espada, cuchillo&#10;&#10;El contenido generado por IA puede ser incorrecto.">
            <a:extLst>
              <a:ext uri="{FF2B5EF4-FFF2-40B4-BE49-F238E27FC236}">
                <a16:creationId xmlns:a16="http://schemas.microsoft.com/office/drawing/2014/main" id="{30EF42D6-8397-265C-17F1-9364D52B1F08}"/>
              </a:ext>
            </a:extLst>
          </p:cNvPr>
          <p:cNvPicPr>
            <a:picLocks noChangeAspect="1"/>
          </p:cNvPicPr>
          <p:nvPr/>
        </p:nvPicPr>
        <p:blipFill>
          <a:blip r:embed="rId5"/>
          <a:stretch>
            <a:fillRect/>
          </a:stretch>
        </p:blipFill>
        <p:spPr>
          <a:xfrm>
            <a:off x="6471931" y="2647946"/>
            <a:ext cx="2829729" cy="4151723"/>
          </a:xfrm>
          <a:prstGeom prst="rect">
            <a:avLst/>
          </a:prstGeom>
          <a:noFill/>
          <a:ln cap="flat">
            <a:noFill/>
          </a:ln>
          <a:effectLst>
            <a:outerShdw dist="38103" dir="5400000" algn="tl">
              <a:srgbClr val="000000">
                <a:alpha val="40000"/>
              </a:srgbClr>
            </a:outerShdw>
          </a:effectLst>
        </p:spPr>
      </p:pic>
      <p:sp>
        <p:nvSpPr>
          <p:cNvPr id="8" name="CuadroTexto 4">
            <a:extLst>
              <a:ext uri="{FF2B5EF4-FFF2-40B4-BE49-F238E27FC236}">
                <a16:creationId xmlns:a16="http://schemas.microsoft.com/office/drawing/2014/main" id="{58C08354-1760-7B62-D11A-A2F08C79D19F}"/>
              </a:ext>
            </a:extLst>
          </p:cNvPr>
          <p:cNvSpPr txBox="1"/>
          <p:nvPr/>
        </p:nvSpPr>
        <p:spPr>
          <a:xfrm>
            <a:off x="2515550" y="317095"/>
            <a:ext cx="2043107"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Годалија</a:t>
            </a:r>
            <a:endParaRPr lang="es-ES" sz="1600" b="0" i="0" u="none" strike="noStrike" kern="1200" cap="none" spc="0" baseline="0">
              <a:solidFill>
                <a:srgbClr val="000000"/>
              </a:solidFill>
              <a:uFillTx/>
              <a:latin typeface="Aptos"/>
            </a:endParaRPr>
          </a:p>
        </p:txBody>
      </p:sp>
      <p:sp>
        <p:nvSpPr>
          <p:cNvPr id="9" name="CuadroTexto 2">
            <a:extLst>
              <a:ext uri="{FF2B5EF4-FFF2-40B4-BE49-F238E27FC236}">
                <a16:creationId xmlns:a16="http://schemas.microsoft.com/office/drawing/2014/main" id="{845044DC-D114-A325-5125-AFCED47F2048}"/>
              </a:ext>
            </a:extLst>
          </p:cNvPr>
          <p:cNvSpPr txBox="1"/>
          <p:nvPr/>
        </p:nvSpPr>
        <p:spPr>
          <a:xfrm>
            <a:off x="0" y="-21259"/>
            <a:ext cx="12191996"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Дури и да умрам неправедно страдајќи од гневот на другите, сигурна сум за мојата награда.</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strVal val="0"/>
                                          </p:val>
                                        </p:tav>
                                        <p:tav tm="100000">
                                          <p:val>
                                            <p:strVal val="#ppt_w"/>
                                          </p:val>
                                        </p:tav>
                                      </p:tavLst>
                                    </p:anim>
                                    <p:anim calcmode="lin" valueType="num">
                                      <p:cBhvr>
                                        <p:cTn id="17" dur="500" fill="hold"/>
                                        <p:tgtEl>
                                          <p:spTgt spid="8"/>
                                        </p:tgtEl>
                                        <p:attrNameLst>
                                          <p:attrName>ppt_h</p:attrName>
                                        </p:attrNameLst>
                                      </p:cBhvr>
                                      <p:tavLst>
                                        <p:tav tm="0">
                                          <p:val>
                                            <p:str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0"/>
                                          </p:val>
                                        </p:tav>
                                        <p:tav tm="100000">
                                          <p:val>
                                            <p:strVal val="#ppt_w"/>
                                          </p:val>
                                        </p:tav>
                                      </p:tavLst>
                                    </p:anim>
                                    <p:anim calcmode="lin" valueType="num">
                                      <p:cBhvr>
                                        <p:cTn id="22" dur="500" fill="hold"/>
                                        <p:tgtEl>
                                          <p:spTgt spid="5"/>
                                        </p:tgtEl>
                                        <p:attrNameLst>
                                          <p:attrName>ppt_h</p:attrName>
                                        </p:attrNameLst>
                                      </p:cBhvr>
                                      <p:tavLst>
                                        <p:tav tm="0">
                                          <p:val>
                                            <p:str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0"/>
                                          </p:val>
                                        </p:tav>
                                        <p:tav tm="100000">
                                          <p:val>
                                            <p:strVal val="#ppt_w"/>
                                          </p:val>
                                        </p:tav>
                                      </p:tavLst>
                                    </p:anim>
                                    <p:anim calcmode="lin" valueType="num">
                                      <p:cBhvr>
                                        <p:cTn id="27" dur="500" fill="hold"/>
                                        <p:tgtEl>
                                          <p:spTgt spid="6"/>
                                        </p:tgtEl>
                                        <p:attrNameLst>
                                          <p:attrName>ppt_h</p:attrName>
                                        </p:attrNameLst>
                                      </p:cBhvr>
                                      <p:tavLst>
                                        <p:tav tm="0">
                                          <p:val>
                                            <p:str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4*#ppt_w"/>
                                          </p:val>
                                        </p:tav>
                                        <p:tav tm="100000">
                                          <p:val>
                                            <p:strVal val="#ppt_w"/>
                                          </p:val>
                                        </p:tav>
                                      </p:tavLst>
                                    </p:anim>
                                    <p:anim calcmode="lin" valueType="num">
                                      <p:cBhvr>
                                        <p:cTn id="34"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name="Slide42">
    <p:bg>
      <p:bgPr>
        <a:blipFill dpi="0" rotWithShape="1">
          <a:blip r:embed="rId2">
            <a:lum/>
          </a:blip>
          <a:srcRect/>
          <a:stretch>
            <a:fillRect r="-3000" b="-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3925E1DF-75C9-28E8-C8E6-BB89741299CF}"/>
              </a:ext>
            </a:extLst>
          </p:cNvPr>
          <p:cNvSpPr/>
          <p:nvPr/>
        </p:nvSpPr>
        <p:spPr>
          <a:xfrm>
            <a:off x="5048429" y="1757969"/>
            <a:ext cx="6637245" cy="415498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dirty="0">
                <a:solidFill>
                  <a:srgbClr val="000000"/>
                </a:solidFill>
                <a:uFillTx/>
                <a:latin typeface="Times New Roman"/>
              </a:rPr>
              <a:t>Со вера </a:t>
            </a:r>
            <a:r>
              <a:rPr lang="es-ES" sz="4400" b="1" i="0" u="none" strike="noStrike" kern="1200" cap="none" spc="0" baseline="0" dirty="0">
                <a:solidFill>
                  <a:srgbClr val="000000"/>
                </a:solidFill>
                <a:uFillTx/>
                <a:latin typeface="Times New Roman"/>
              </a:rPr>
              <a:t>_____________, </a:t>
            </a:r>
            <a:r>
              <a:rPr lang="ru-RU" sz="4400" b="1" i="0" u="none" strike="noStrike" kern="1200" cap="none" spc="0" baseline="0" dirty="0">
                <a:solidFill>
                  <a:srgbClr val="000000"/>
                </a:solidFill>
                <a:uFillTx/>
                <a:latin typeface="Times New Roman"/>
              </a:rPr>
              <a:t>Меѓу многи други, тој талкаше покриен со овчи и козји кожи, сиромашен, измачен и малтретиран. </a:t>
            </a:r>
            <a:r>
              <a:rPr lang="mk-MK" sz="2000" b="1" i="0" u="none" strike="noStrike" kern="1200" cap="none" spc="0" baseline="0" dirty="0">
                <a:solidFill>
                  <a:srgbClr val="000000"/>
                </a:solidFill>
                <a:uFillTx/>
                <a:latin typeface="Times New Roman"/>
              </a:rPr>
              <a:t>(ст. 37) [Матеј 3:1-6]</a:t>
            </a:r>
            <a:endParaRPr lang="es-ES" sz="4400" b="1" i="0" u="none" strike="noStrike" kern="1200" cap="none" spc="0" baseline="0" dirty="0">
              <a:solidFill>
                <a:srgbClr val="000000"/>
              </a:solidFill>
              <a:uFillTx/>
              <a:latin typeface="Times New Roman"/>
            </a:endParaRPr>
          </a:p>
        </p:txBody>
      </p:sp>
      <p:sp>
        <p:nvSpPr>
          <p:cNvPr id="3" name="3 Rectángulo">
            <a:extLst>
              <a:ext uri="{FF2B5EF4-FFF2-40B4-BE49-F238E27FC236}">
                <a16:creationId xmlns:a16="http://schemas.microsoft.com/office/drawing/2014/main" id="{150F2012-4E8F-7675-7BA4-F11AE1185EB4}"/>
              </a:ext>
            </a:extLst>
          </p:cNvPr>
          <p:cNvSpPr/>
          <p:nvPr/>
        </p:nvSpPr>
        <p:spPr>
          <a:xfrm>
            <a:off x="6981343" y="1757969"/>
            <a:ext cx="4179658" cy="707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C00000"/>
                </a:solidFill>
                <a:uFillTx/>
                <a:latin typeface="Times New Roman"/>
              </a:rPr>
              <a:t>Јован Крстител</a:t>
            </a:r>
            <a:endParaRPr lang="es-ES" sz="1600" b="0" i="0" u="none" strike="noStrike" kern="1200" cap="none" spc="0" baseline="0">
              <a:solidFill>
                <a:srgbClr val="C00000"/>
              </a:solidFill>
              <a:uFillTx/>
              <a:latin typeface="Times New Roman"/>
            </a:endParaRPr>
          </a:p>
        </p:txBody>
      </p:sp>
      <p:pic>
        <p:nvPicPr>
          <p:cNvPr id="4" name="Imagen 10" descr="Imagen que contiene persona, hombre, exterior, parado&#10;&#10;El contenido generado por IA puede ser incorrecto.">
            <a:extLst>
              <a:ext uri="{FF2B5EF4-FFF2-40B4-BE49-F238E27FC236}">
                <a16:creationId xmlns:a16="http://schemas.microsoft.com/office/drawing/2014/main" id="{A1D794F3-FD93-3B9A-FDE5-845B83CD78B2}"/>
              </a:ext>
            </a:extLst>
          </p:cNvPr>
          <p:cNvPicPr>
            <a:picLocks noChangeAspect="1"/>
          </p:cNvPicPr>
          <p:nvPr/>
        </p:nvPicPr>
        <p:blipFill>
          <a:blip r:embed="rId3"/>
          <a:stretch>
            <a:fillRect/>
          </a:stretch>
        </p:blipFill>
        <p:spPr>
          <a:xfrm>
            <a:off x="182880" y="96834"/>
            <a:ext cx="4509848" cy="6685855"/>
          </a:xfrm>
          <a:prstGeom prst="rect">
            <a:avLst/>
          </a:prstGeom>
          <a:solidFill>
            <a:srgbClr val="EDEDED"/>
          </a:solidFill>
          <a:ln w="57150" cap="sq">
            <a:solidFill>
              <a:srgbClr val="65412F"/>
            </a:solidFill>
            <a:prstDash val="solid"/>
            <a:miter/>
          </a:ln>
          <a:effectLst>
            <a:outerShdw dir="16200000" algn="tl">
              <a:srgbClr val="000000">
                <a:alpha val="45000"/>
              </a:srgbClr>
            </a:outerShdw>
          </a:effectLst>
        </p:spPr>
      </p:pic>
      <p:sp>
        <p:nvSpPr>
          <p:cNvPr id="5" name="CuadroTexto 1">
            <a:extLst>
              <a:ext uri="{FF2B5EF4-FFF2-40B4-BE49-F238E27FC236}">
                <a16:creationId xmlns:a16="http://schemas.microsoft.com/office/drawing/2014/main" id="{D72815F2-2F00-33AF-21D3-6C1F85A97FE5}"/>
              </a:ext>
            </a:extLst>
          </p:cNvPr>
          <p:cNvSpPr txBox="1"/>
          <p:nvPr/>
        </p:nvSpPr>
        <p:spPr>
          <a:xfrm>
            <a:off x="4771695" y="6127275"/>
            <a:ext cx="7325706"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000000"/>
                </a:solidFill>
                <a:uFillTx/>
                <a:latin typeface="Aptos"/>
              </a:rPr>
              <a:t>Да ја проповедам пораката што треба да ја дадам, без оглед на мојата лична ситуација.</a:t>
            </a:r>
            <a:endParaRPr lang="es-ES" sz="2000" b="1" i="0" u="none" strike="noStrike" kern="1200" cap="none" spc="0" baseline="0">
              <a:solidFill>
                <a:srgbClr val="000000"/>
              </a:solidFill>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name="Slide4">
    <p:bg>
      <p:bgPr>
        <a:blipFill dpi="0" rotWithShape="1">
          <a:blip r:embed="rId3">
            <a:lum/>
          </a:blip>
          <a:srcRect/>
          <a:stretch>
            <a:fillRect l="-7000" r="-6000" b="-7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23F38E72-23AE-96D6-A632-1EEFEC5CCFA2}"/>
              </a:ext>
            </a:extLst>
          </p:cNvPr>
          <p:cNvSpPr txBox="1"/>
          <p:nvPr/>
        </p:nvSpPr>
        <p:spPr>
          <a:xfrm>
            <a:off x="98819" y="674397"/>
            <a:ext cx="5313432" cy="550919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tab pos="4308479" algn="l"/>
              </a:tabLst>
              <a:defRPr sz="1800" b="0" i="0" u="none" strike="noStrike" kern="0" cap="none" spc="0" baseline="0">
                <a:solidFill>
                  <a:srgbClr val="000000"/>
                </a:solidFill>
                <a:uFillTx/>
              </a:defRPr>
            </a:pPr>
            <a:r>
              <a:rPr lang="ru-RU" sz="3200" b="1" i="0" u="none" strike="noStrike" kern="1200" cap="none" spc="0" baseline="0">
                <a:solidFill>
                  <a:srgbClr val="000000"/>
                </a:solidFill>
                <a:uFillTx/>
                <a:latin typeface="Times New Roman"/>
              </a:rPr>
              <a:t>Со вера</a:t>
            </a:r>
            <a:r>
              <a:rPr lang="de-DE" sz="3200" b="1" i="0" u="none" strike="noStrike" kern="1200" cap="none" spc="0" baseline="0">
                <a:solidFill>
                  <a:srgbClr val="000000"/>
                </a:solidFill>
                <a:uFillTx/>
                <a:latin typeface="Times New Roman"/>
              </a:rPr>
              <a:t>______</a:t>
            </a:r>
            <a:r>
              <a:rPr lang="ru-RU" sz="3200" b="1" i="0" u="none" strike="noStrike" kern="1200" cap="none" spc="0" baseline="0">
                <a:solidFill>
                  <a:srgbClr val="000000"/>
                </a:solidFill>
                <a:uFillTx/>
                <a:latin typeface="Times New Roman"/>
              </a:rPr>
              <a:t>Му принесе на Бога жртва</a:t>
            </a:r>
            <a:r>
              <a:rPr lang="de-DE" sz="3200" b="1" i="0" u="none" strike="noStrike" kern="1200" cap="none" spc="0" baseline="0">
                <a:solidFill>
                  <a:srgbClr val="000000"/>
                </a:solidFill>
                <a:uFillTx/>
                <a:latin typeface="Times New Roman"/>
              </a:rPr>
              <a:t> </a:t>
            </a:r>
            <a:r>
              <a:rPr lang="ru-RU" sz="3200" b="1" i="0" u="none" strike="noStrike" kern="1200" cap="none" spc="0" baseline="0">
                <a:solidFill>
                  <a:srgbClr val="000000"/>
                </a:solidFill>
                <a:uFillTx/>
                <a:latin typeface="Times New Roman"/>
              </a:rPr>
              <a:t>поприфатлива од Каиновата, преку која беше потврден како праведен, бидејќи самиот Бог го пофали со прифаќањето на неговите дарови. И преку верата, иако е мртов, сè уште зборува. (ст. 4) [Битие 4:2-8]</a:t>
            </a:r>
            <a:endParaRPr lang="es-ES" sz="2000" b="1" i="0" u="none" strike="noStrike" kern="1200" cap="none" spc="0" baseline="0">
              <a:solidFill>
                <a:srgbClr val="000000"/>
              </a:solidFill>
              <a:uFillTx/>
              <a:latin typeface="Times New Roman"/>
            </a:endParaRPr>
          </a:p>
        </p:txBody>
      </p:sp>
      <p:pic>
        <p:nvPicPr>
          <p:cNvPr id="3" name="Imagen 7" descr="Un grupo de personas haciendo gestos con la cara pintada&#10;&#10;El contenido generado por IA puede ser incorrecto.">
            <a:extLst>
              <a:ext uri="{FF2B5EF4-FFF2-40B4-BE49-F238E27FC236}">
                <a16:creationId xmlns:a16="http://schemas.microsoft.com/office/drawing/2014/main" id="{71095E2C-9E20-282B-B5AF-6F81D46EE8C4}"/>
              </a:ext>
            </a:extLst>
          </p:cNvPr>
          <p:cNvPicPr>
            <a:picLocks noChangeAspect="1"/>
          </p:cNvPicPr>
          <p:nvPr/>
        </p:nvPicPr>
        <p:blipFill>
          <a:blip r:embed="rId4"/>
          <a:stretch>
            <a:fillRect/>
          </a:stretch>
        </p:blipFill>
        <p:spPr>
          <a:xfrm>
            <a:off x="5502822" y="184425"/>
            <a:ext cx="6542029" cy="6552709"/>
          </a:xfrm>
          <a:prstGeom prst="rect">
            <a:avLst/>
          </a:prstGeom>
          <a:noFill/>
          <a:ln w="38103" cap="sq">
            <a:solidFill>
              <a:srgbClr val="FBFFC3"/>
            </a:solidFill>
            <a:prstDash val="solid"/>
            <a:miter/>
          </a:ln>
          <a:effectLst>
            <a:outerShdw dist="38096" dir="2700000" algn="tl">
              <a:srgbClr val="000000">
                <a:alpha val="43000"/>
              </a:srgbClr>
            </a:outerShdw>
          </a:effectLst>
        </p:spPr>
      </p:pic>
      <p:sp>
        <p:nvSpPr>
          <p:cNvPr id="4" name="2 CuadroTexto">
            <a:extLst>
              <a:ext uri="{FF2B5EF4-FFF2-40B4-BE49-F238E27FC236}">
                <a16:creationId xmlns:a16="http://schemas.microsoft.com/office/drawing/2014/main" id="{EC1C871D-ABAC-4842-9E37-9C9A16BEFC7D}"/>
              </a:ext>
            </a:extLst>
          </p:cNvPr>
          <p:cNvSpPr txBox="1"/>
          <p:nvPr/>
        </p:nvSpPr>
        <p:spPr>
          <a:xfrm>
            <a:off x="1540517" y="601931"/>
            <a:ext cx="127938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Авел</a:t>
            </a:r>
            <a:endParaRPr lang="es-ES" sz="1400" b="0" i="0" u="none" strike="noStrike" kern="1200" cap="none" spc="0" baseline="0">
              <a:solidFill>
                <a:srgbClr val="C00000"/>
              </a:solidFill>
              <a:uFillTx/>
              <a:latin typeface="Times New Roman"/>
            </a:endParaRPr>
          </a:p>
        </p:txBody>
      </p:sp>
      <p:sp>
        <p:nvSpPr>
          <p:cNvPr id="5" name="CuadroTexto 3">
            <a:extLst>
              <a:ext uri="{FF2B5EF4-FFF2-40B4-BE49-F238E27FC236}">
                <a16:creationId xmlns:a16="http://schemas.microsoft.com/office/drawing/2014/main" id="{D21924E8-9F08-FE99-0995-B80BA7AD28F8}"/>
              </a:ext>
            </a:extLst>
          </p:cNvPr>
          <p:cNvSpPr txBox="1"/>
          <p:nvPr/>
        </p:nvSpPr>
        <p:spPr>
          <a:xfrm>
            <a:off x="0" y="29589"/>
            <a:ext cx="5502822"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Со вера, ги следам Божјите упатства</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17">
    <p:bg>
      <p:bgPr>
        <a:blipFill dpi="0" rotWithShape="1">
          <a:blip r:embed="rId2">
            <a:lum/>
          </a:blip>
          <a:srcRect/>
          <a:stretch>
            <a:fillRect l="-19000" r="-6000" b="-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D3E8301B-B14E-FB5E-C3D0-A396AD8E681C}"/>
              </a:ext>
            </a:extLst>
          </p:cNvPr>
          <p:cNvSpPr/>
          <p:nvPr/>
        </p:nvSpPr>
        <p:spPr>
          <a:xfrm>
            <a:off x="249159" y="896687"/>
            <a:ext cx="6066422" cy="581697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dirty="0">
                <a:solidFill>
                  <a:srgbClr val="000000"/>
                </a:solidFill>
                <a:uFillTx/>
                <a:latin typeface="Times New Roman"/>
              </a:rPr>
              <a:t>Со вера </a:t>
            </a:r>
            <a:r>
              <a:rPr lang="es-ES" sz="4400" b="1" i="0" u="none" strike="noStrike" kern="1200" cap="none" spc="0" baseline="0" dirty="0">
                <a:solidFill>
                  <a:srgbClr val="000000"/>
                </a:solidFill>
                <a:uFillTx/>
                <a:latin typeface="Times New Roman"/>
              </a:rPr>
              <a:t>______ </a:t>
            </a:r>
            <a:r>
              <a:rPr lang="ru-RU" sz="4400" b="1" i="0" u="none" strike="noStrike" kern="1200" cap="none" spc="0" baseline="0" dirty="0">
                <a:solidFill>
                  <a:srgbClr val="000000"/>
                </a:solidFill>
                <a:uFillTx/>
                <a:latin typeface="Times New Roman"/>
              </a:rPr>
              <a:t>Тој талкаше низ пустините, планините, пештерите и пештерите на земјата, верувајќи дека, кога ќе посака, Бог ќе му го даде царството.</a:t>
            </a:r>
            <a:r>
              <a:rPr lang="es-ES" sz="4400" b="1" i="0" u="none" strike="noStrike" kern="1200" cap="none" spc="0" baseline="0" dirty="0">
                <a:solidFill>
                  <a:srgbClr val="000000"/>
                </a:solidFill>
                <a:uFillTx/>
                <a:latin typeface="Times New Roman"/>
              </a:rPr>
              <a:t> </a:t>
            </a:r>
            <a:endParaRPr lang="mk-MK" sz="4400" b="1" i="0" u="none" strike="noStrike" kern="1200" cap="none" spc="0" baseline="0" dirty="0">
              <a:solidFill>
                <a:srgbClr val="000000"/>
              </a:solidFill>
              <a:uFillTx/>
              <a:latin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dirty="0">
                <a:solidFill>
                  <a:srgbClr val="000000"/>
                </a:solidFill>
                <a:uFillTx/>
                <a:latin typeface="Times New Roman"/>
              </a:rPr>
              <a:t>(ст. 38) [1. Самоилова 24]</a:t>
            </a:r>
            <a:endParaRPr lang="es-ES" sz="4400" b="1" i="0" u="none" strike="noStrike" kern="1200" cap="none" spc="0" baseline="0" dirty="0">
              <a:solidFill>
                <a:srgbClr val="000000"/>
              </a:solidFill>
              <a:uFillTx/>
              <a:latin typeface="Times New Roman"/>
            </a:endParaRPr>
          </a:p>
        </p:txBody>
      </p:sp>
      <p:sp>
        <p:nvSpPr>
          <p:cNvPr id="3" name="3 Rectángulo">
            <a:extLst>
              <a:ext uri="{FF2B5EF4-FFF2-40B4-BE49-F238E27FC236}">
                <a16:creationId xmlns:a16="http://schemas.microsoft.com/office/drawing/2014/main" id="{73572634-B88C-1C23-E164-E69AB8908D7B}"/>
              </a:ext>
            </a:extLst>
          </p:cNvPr>
          <p:cNvSpPr/>
          <p:nvPr/>
        </p:nvSpPr>
        <p:spPr>
          <a:xfrm>
            <a:off x="2362603" y="896687"/>
            <a:ext cx="1952628"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Давид</a:t>
            </a:r>
            <a:endParaRPr lang="es-ES" sz="1800" b="0" i="0" u="none" strike="noStrike" kern="1200" cap="none" spc="0" baseline="0">
              <a:solidFill>
                <a:srgbClr val="C00000"/>
              </a:solidFill>
              <a:uFillTx/>
              <a:latin typeface="Times New Roman"/>
            </a:endParaRPr>
          </a:p>
        </p:txBody>
      </p:sp>
      <p:pic>
        <p:nvPicPr>
          <p:cNvPr id="4" name="Imagen 5" descr="Imagen que contiene persona, verde, hombre, colorido&#10;&#10;El contenido generado por IA puede ser incorrecto.">
            <a:extLst>
              <a:ext uri="{FF2B5EF4-FFF2-40B4-BE49-F238E27FC236}">
                <a16:creationId xmlns:a16="http://schemas.microsoft.com/office/drawing/2014/main" id="{78846D5F-3177-065B-04DA-133F01CEA72B}"/>
              </a:ext>
            </a:extLst>
          </p:cNvPr>
          <p:cNvPicPr>
            <a:picLocks noChangeAspect="1"/>
          </p:cNvPicPr>
          <p:nvPr/>
        </p:nvPicPr>
        <p:blipFill>
          <a:blip r:embed="rId3"/>
          <a:srcRect t="1099" b="6239"/>
          <a:stretch>
            <a:fillRect/>
          </a:stretch>
        </p:blipFill>
        <p:spPr>
          <a:xfrm>
            <a:off x="6443831" y="2868957"/>
            <a:ext cx="5583774" cy="3773884"/>
          </a:xfrm>
          <a:prstGeom prst="rect">
            <a:avLst/>
          </a:prstGeom>
          <a:solidFill>
            <a:srgbClr val="EDEDED"/>
          </a:solidFill>
          <a:ln cap="flat">
            <a:noFill/>
          </a:ln>
        </p:spPr>
      </p:pic>
      <p:pic>
        <p:nvPicPr>
          <p:cNvPr id="5" name="Imagen 3">
            <a:extLst>
              <a:ext uri="{FF2B5EF4-FFF2-40B4-BE49-F238E27FC236}">
                <a16:creationId xmlns:a16="http://schemas.microsoft.com/office/drawing/2014/main" id="{6D4B0C9C-AE0D-87F1-4E0E-4D17AD00C015}"/>
              </a:ext>
            </a:extLst>
          </p:cNvPr>
          <p:cNvPicPr>
            <a:picLocks noChangeAspect="1"/>
          </p:cNvPicPr>
          <p:nvPr/>
        </p:nvPicPr>
        <p:blipFill>
          <a:blip r:embed="rId4"/>
          <a:srcRect t="3489" b="3599"/>
          <a:stretch>
            <a:fillRect/>
          </a:stretch>
        </p:blipFill>
        <p:spPr>
          <a:xfrm>
            <a:off x="6443831" y="354805"/>
            <a:ext cx="5583783" cy="2409828"/>
          </a:xfrm>
          <a:prstGeom prst="rect">
            <a:avLst/>
          </a:prstGeom>
          <a:solidFill>
            <a:srgbClr val="EDEDED"/>
          </a:solidFill>
          <a:ln cap="flat">
            <a:noFill/>
          </a:ln>
        </p:spPr>
      </p:pic>
      <p:sp>
        <p:nvSpPr>
          <p:cNvPr id="6" name="CuadroTexto 4">
            <a:extLst>
              <a:ext uri="{FF2B5EF4-FFF2-40B4-BE49-F238E27FC236}">
                <a16:creationId xmlns:a16="http://schemas.microsoft.com/office/drawing/2014/main" id="{27704B72-D628-9475-232C-ED3F6AB0A7F5}"/>
              </a:ext>
            </a:extLst>
          </p:cNvPr>
          <p:cNvSpPr txBox="1"/>
          <p:nvPr/>
        </p:nvSpPr>
        <p:spPr>
          <a:xfrm>
            <a:off x="0" y="-52788"/>
            <a:ext cx="12191996"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FFFFFF"/>
                </a:solidFill>
                <a:effectLst>
                  <a:outerShdw dist="38096" dir="2700000">
                    <a:srgbClr val="000000"/>
                  </a:outerShdw>
                </a:effectLst>
                <a:uFillTx/>
                <a:latin typeface="Aptos"/>
              </a:rPr>
              <a:t>Иако сега минувам низ тежок период, знам дека, во Негово време, Бог ќе го исполни она што го ветил.</a:t>
            </a:r>
            <a:endParaRPr lang="es-ES" sz="18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name="Slide18">
    <p:bg>
      <p:bgPr>
        <a:blipFill dpi="0" rotWithShape="1">
          <a:blip r:embed="rId2">
            <a:lum/>
          </a:blip>
          <a:srcRect/>
          <a:stretch>
            <a:fillRect l="-17000" r="-3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7E00E941-237A-2FC9-63F4-899195D62511}"/>
              </a:ext>
            </a:extLst>
          </p:cNvPr>
          <p:cNvSpPr txBox="1"/>
          <p:nvPr/>
        </p:nvSpPr>
        <p:spPr>
          <a:xfrm>
            <a:off x="3960393" y="466618"/>
            <a:ext cx="5646282" cy="581697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dirty="0">
                <a:solidFill>
                  <a:srgbClr val="000000"/>
                </a:solidFill>
                <a:uFillTx/>
                <a:latin typeface="Times New Roman"/>
              </a:rPr>
              <a:t>Со вера</a:t>
            </a:r>
            <a:r>
              <a:rPr lang="es-ES" sz="4400" b="1" i="0" u="none" strike="noStrike" kern="1200" cap="none" spc="0" baseline="0" dirty="0">
                <a:solidFill>
                  <a:srgbClr val="000000"/>
                </a:solidFill>
                <a:uFillTx/>
                <a:latin typeface="Times New Roman"/>
              </a:rPr>
              <a:t>____________</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dirty="0">
                <a:solidFill>
                  <a:srgbClr val="215F9A"/>
                </a:solidFill>
                <a:uFillTx/>
                <a:latin typeface="Times New Roman"/>
              </a:rPr>
              <a:t>(Напишете го вашето име овде)</a:t>
            </a:r>
            <a:endParaRPr lang="de-DE" sz="2000" b="1" i="0" u="none" strike="noStrike" kern="1200" cap="none" spc="0" baseline="0" dirty="0">
              <a:solidFill>
                <a:srgbClr val="215F9A"/>
              </a:solidFill>
              <a:uFillTx/>
              <a:latin typeface="Times New Roman"/>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400" b="1" i="0" u="none" strike="noStrike" kern="1200" cap="none" spc="0" baseline="0" dirty="0">
                <a:solidFill>
                  <a:srgbClr val="000000"/>
                </a:solidFill>
                <a:uFillTx/>
                <a:latin typeface="Times New Roman"/>
              </a:rPr>
              <a:t>Се надевам дека ќе излезам како победник и ќе го сретнам Исус многу наскоро, на Новата Земја, за цела вечност.</a:t>
            </a:r>
            <a:endParaRPr lang="es-ES" sz="4400" b="1" i="0" u="none" strike="noStrike" kern="1200" cap="none" spc="0" baseline="0" dirty="0">
              <a:solidFill>
                <a:srgbClr val="000000"/>
              </a:solidFill>
              <a:uFillTx/>
              <a:latin typeface="Times New Roman"/>
            </a:endParaRPr>
          </a:p>
        </p:txBody>
      </p:sp>
      <p:pic>
        <p:nvPicPr>
          <p:cNvPr id="3" name="Imagen 3" descr="Un par de personas en un escenario&#10;&#10;El contenido generado por IA puede ser incorrecto.">
            <a:extLst>
              <a:ext uri="{FF2B5EF4-FFF2-40B4-BE49-F238E27FC236}">
                <a16:creationId xmlns:a16="http://schemas.microsoft.com/office/drawing/2014/main" id="{9D16D504-1188-D41C-A808-FAB6508D21EC}"/>
              </a:ext>
            </a:extLst>
          </p:cNvPr>
          <p:cNvPicPr>
            <a:picLocks noChangeAspect="1"/>
          </p:cNvPicPr>
          <p:nvPr/>
        </p:nvPicPr>
        <p:blipFill>
          <a:blip r:embed="rId3"/>
          <a:stretch>
            <a:fillRect/>
          </a:stretch>
        </p:blipFill>
        <p:spPr>
          <a:xfrm>
            <a:off x="322207" y="515035"/>
            <a:ext cx="3209269" cy="3046021"/>
          </a:xfrm>
          <a:prstGeom prst="rect">
            <a:avLst/>
          </a:prstGeom>
          <a:noFill/>
          <a:ln w="38103" cap="sq">
            <a:solidFill>
              <a:srgbClr val="1D3078"/>
            </a:solidFill>
            <a:prstDash val="solid"/>
            <a:miter/>
          </a:ln>
          <a:effectLst>
            <a:outerShdw dist="38096" dir="2700000" algn="tl">
              <a:srgbClr val="000000">
                <a:alpha val="43000"/>
              </a:srgbClr>
            </a:outerShdw>
          </a:effectLst>
        </p:spPr>
      </p:pic>
      <p:pic>
        <p:nvPicPr>
          <p:cNvPr id="4" name="Imagen 9" descr="Una persona con un micrófono en la mano&#10;&#10;El contenido generado por IA puede ser incorrecto.">
            <a:extLst>
              <a:ext uri="{FF2B5EF4-FFF2-40B4-BE49-F238E27FC236}">
                <a16:creationId xmlns:a16="http://schemas.microsoft.com/office/drawing/2014/main" id="{271EACAB-9E1C-A0F7-3843-1BE665E25CFF}"/>
              </a:ext>
            </a:extLst>
          </p:cNvPr>
          <p:cNvPicPr>
            <a:picLocks noChangeAspect="1"/>
          </p:cNvPicPr>
          <p:nvPr/>
        </p:nvPicPr>
        <p:blipFill>
          <a:blip r:embed="rId4"/>
          <a:srcRect r="6157"/>
          <a:stretch>
            <a:fillRect/>
          </a:stretch>
        </p:blipFill>
        <p:spPr>
          <a:xfrm>
            <a:off x="322207" y="3907862"/>
            <a:ext cx="3209269" cy="2498159"/>
          </a:xfrm>
          <a:prstGeom prst="rect">
            <a:avLst/>
          </a:prstGeom>
          <a:noFill/>
          <a:ln w="38103" cap="sq">
            <a:solidFill>
              <a:srgbClr val="1D3078"/>
            </a:solidFill>
            <a:prstDash val="solid"/>
            <a:miter/>
          </a:ln>
          <a:effectLst>
            <a:outerShdw dist="38096" dir="2700000" algn="tl">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name="Slide35">
    <p:bg>
      <p:bgPr>
        <a:blipFill>
          <a:blip r:embed="rId2"/>
          <a:stretch>
            <a:fillRect/>
          </a:stretch>
        </a:blipFill>
        <a:effectLst/>
      </p:bgPr>
    </p:bg>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45730CEA-9846-4870-4071-72540367B65B}"/>
              </a:ext>
            </a:extLst>
          </p:cNvPr>
          <p:cNvSpPr txBox="1"/>
          <p:nvPr/>
        </p:nvSpPr>
        <p:spPr>
          <a:xfrm>
            <a:off x="3266109" y="89455"/>
            <a:ext cx="8546823" cy="1569660"/>
          </a:xfrm>
          <a:prstGeom prst="rect">
            <a:avLst/>
          </a:prstGeom>
          <a:noFill/>
        </p:spPr>
        <p:txBody>
          <a:bodyPr wrap="square">
            <a:spAutoFit/>
          </a:bodyPr>
          <a:lstStyle>
            <a:defPPr>
              <a:defRPr lang="es-ES"/>
            </a:defPPr>
            <a:lvl1pPr algn="ctr">
              <a:defRPr sz="2400" b="1">
                <a:solidFill>
                  <a:schemeClr val="bg1"/>
                </a:solidFill>
                <a:effectLst>
                  <a:glow rad="114300">
                    <a:schemeClr val="tx2">
                      <a:lumMod val="90000"/>
                      <a:lumOff val="10000"/>
                    </a:schemeClr>
                  </a:glow>
                </a:effectLst>
              </a:defRPr>
            </a:lvl1pPr>
            <a:lvl2pPr>
              <a:defRPr/>
            </a:lvl2pPr>
            <a:lvl3pPr>
              <a:defRPr/>
            </a:lvl3pPr>
            <a:lvl4pPr>
              <a:defRPr/>
            </a:lvl4pPr>
            <a:lvl5pPr>
              <a:defRPr/>
            </a:lvl5pPr>
            <a:lvl6pPr>
              <a:defRPr/>
            </a:lvl6pPr>
            <a:lvl7pPr>
              <a:defRPr/>
            </a:lvl7pPr>
            <a:lvl8pPr>
              <a:defRPr/>
            </a:lvl8pPr>
            <a:lvl9pPr>
              <a:defRPr/>
            </a:lvl9pPr>
          </a:lstStyle>
          <a:p>
            <a:r>
              <a:rPr lang="ru-RU"/>
              <a:t>И сите овие, иако беа пофалени за нивната вера, не го примија она што беше ветено, бидејќи Бог ни предвиде нешто подобро, за да не бидат совршени без нас. (Евреите 11:39-40)</a:t>
            </a:r>
            <a:endParaRPr lang="es-E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bg>
      <p:bgPr>
        <a:blipFill dpi="0" rotWithShape="1">
          <a:blip r:embed="rId3">
            <a:lum/>
          </a:blip>
          <a:srcRect/>
          <a:stretch>
            <a:fillRect l="-3000" t="-2000" r="-3000" b="-5000"/>
          </a:stretch>
        </a:blipFill>
        <a:effectLst/>
      </p:bgPr>
    </p:bg>
    <p:spTree>
      <p:nvGrpSpPr>
        <p:cNvPr id="1" name=""/>
        <p:cNvGrpSpPr/>
        <p:nvPr/>
      </p:nvGrpSpPr>
      <p:grpSpPr>
        <a:xfrm>
          <a:off x="0" y="0"/>
          <a:ext cx="0" cy="0"/>
          <a:chOff x="0" y="0"/>
          <a:chExt cx="0" cy="0"/>
        </a:xfrm>
      </p:grpSpPr>
      <p:pic>
        <p:nvPicPr>
          <p:cNvPr id="2" name="Imagen 5" descr="Un dibujo de una persona&#10;&#10;El contenido generado por IA puede ser incorrecto.">
            <a:extLst>
              <a:ext uri="{FF2B5EF4-FFF2-40B4-BE49-F238E27FC236}">
                <a16:creationId xmlns:a16="http://schemas.microsoft.com/office/drawing/2014/main" id="{20E58258-B446-F102-3928-2305105DAEA6}"/>
              </a:ext>
            </a:extLst>
          </p:cNvPr>
          <p:cNvPicPr>
            <a:picLocks noMove="1" noResize="1"/>
          </p:cNvPicPr>
          <p:nvPr/>
        </p:nvPicPr>
        <p:blipFill>
          <a:blip r:embed="rId4"/>
          <a:srcRect l="40124" r="640"/>
          <a:stretch>
            <a:fillRect/>
          </a:stretch>
        </p:blipFill>
        <p:spPr>
          <a:xfrm>
            <a:off x="175592" y="178655"/>
            <a:ext cx="6899870" cy="6551996"/>
          </a:xfrm>
          <a:prstGeom prst="rect">
            <a:avLst/>
          </a:prstGeom>
          <a:noFill/>
          <a:ln cap="flat">
            <a:noFill/>
          </a:ln>
        </p:spPr>
      </p:pic>
      <p:cxnSp>
        <p:nvCxnSpPr>
          <p:cNvPr id="3" name="Conector recto 4">
            <a:extLst>
              <a:ext uri="{FF2B5EF4-FFF2-40B4-BE49-F238E27FC236}">
                <a16:creationId xmlns:a16="http://schemas.microsoft.com/office/drawing/2014/main" id="{44A04F18-EA82-03D1-057F-EAC3DE96FE89}"/>
              </a:ext>
            </a:extLst>
          </p:cNvPr>
          <p:cNvCxnSpPr>
            <a:cxnSpLocks noMove="1" noResize="1"/>
          </p:cNvCxnSpPr>
          <p:nvPr/>
        </p:nvCxnSpPr>
        <p:spPr>
          <a:xfrm>
            <a:off x="7085392" y="153024"/>
            <a:ext cx="0" cy="6557748"/>
          </a:xfrm>
          <a:prstGeom prst="straightConnector1">
            <a:avLst/>
          </a:prstGeom>
          <a:noFill/>
          <a:ln w="76196" cap="flat">
            <a:solidFill>
              <a:srgbClr val="A36200"/>
            </a:solidFill>
            <a:prstDash val="solid"/>
            <a:miter/>
          </a:ln>
        </p:spPr>
      </p:cxnSp>
      <p:sp>
        <p:nvSpPr>
          <p:cNvPr id="4" name="1 Rectángulo">
            <a:extLst>
              <a:ext uri="{FF2B5EF4-FFF2-40B4-BE49-F238E27FC236}">
                <a16:creationId xmlns:a16="http://schemas.microsoft.com/office/drawing/2014/main" id="{1F4D113E-9D1F-ED19-46F6-3847A820E81C}"/>
              </a:ext>
            </a:extLst>
          </p:cNvPr>
          <p:cNvSpPr/>
          <p:nvPr/>
        </p:nvSpPr>
        <p:spPr>
          <a:xfrm>
            <a:off x="7277929" y="889839"/>
            <a:ext cx="4738475" cy="507831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3600" b="1" i="0" u="none" strike="noStrike" kern="1200" cap="none" spc="0" baseline="0">
                <a:solidFill>
                  <a:srgbClr val="000000"/>
                </a:solidFill>
                <a:uFillTx/>
                <a:latin typeface="Times New Roman"/>
              </a:rPr>
              <a:t>Преку вера</a:t>
            </a:r>
            <a:r>
              <a:rPr lang="de-DE" sz="3600" b="1" i="0" u="none" strike="noStrike" kern="1200" cap="none" spc="0" baseline="0">
                <a:solidFill>
                  <a:srgbClr val="000000"/>
                </a:solidFill>
                <a:uFillTx/>
                <a:latin typeface="Times New Roman"/>
              </a:rPr>
              <a:t>_____</a:t>
            </a:r>
            <a:r>
              <a:rPr lang="ru-RU" sz="3600" b="1" i="0" u="none" strike="noStrike" kern="1200" cap="none" spc="0" baseline="0">
                <a:solidFill>
                  <a:srgbClr val="000000"/>
                </a:solidFill>
                <a:uFillTx/>
                <a:latin typeface="Times New Roman"/>
              </a:rPr>
              <a:t>беше вознесен за да не види смрт, и не се најде, зашто Бог Го вознесе. Зашто пред да биде вознесен, беше потврдено дека Му угодил на Бога. (ст. 5) [Битие 5:24]</a:t>
            </a:r>
            <a:endParaRPr lang="es-ES" sz="3600" b="1" i="0" u="none" strike="noStrike" kern="1200" cap="none" spc="0" baseline="0">
              <a:solidFill>
                <a:srgbClr val="000000"/>
              </a:solidFill>
              <a:uFillTx/>
              <a:latin typeface="Times New Roman"/>
            </a:endParaRPr>
          </a:p>
        </p:txBody>
      </p:sp>
      <p:sp>
        <p:nvSpPr>
          <p:cNvPr id="5" name="2 Rectángulo">
            <a:extLst>
              <a:ext uri="{FF2B5EF4-FFF2-40B4-BE49-F238E27FC236}">
                <a16:creationId xmlns:a16="http://schemas.microsoft.com/office/drawing/2014/main" id="{B2E73820-AB13-03BA-F278-9C661E830E13}"/>
              </a:ext>
            </a:extLst>
          </p:cNvPr>
          <p:cNvSpPr/>
          <p:nvPr/>
        </p:nvSpPr>
        <p:spPr>
          <a:xfrm>
            <a:off x="9652510" y="889839"/>
            <a:ext cx="1208727" cy="646334"/>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dirty="0">
                <a:solidFill>
                  <a:srgbClr val="C00000"/>
                </a:solidFill>
                <a:uFillTx/>
                <a:latin typeface="Times New Roman"/>
              </a:rPr>
              <a:t>Енох</a:t>
            </a:r>
            <a:endParaRPr lang="es-ES" sz="1400" b="0" i="0" u="none" strike="noStrike" kern="1200" cap="none" spc="0" baseline="0" dirty="0">
              <a:solidFill>
                <a:srgbClr val="C00000"/>
              </a:solidFill>
              <a:uFillTx/>
              <a:latin typeface="Times New Roman"/>
            </a:endParaRPr>
          </a:p>
        </p:txBody>
      </p:sp>
      <p:sp>
        <p:nvSpPr>
          <p:cNvPr id="6" name="CuadroTexto 6">
            <a:extLst>
              <a:ext uri="{FF2B5EF4-FFF2-40B4-BE49-F238E27FC236}">
                <a16:creationId xmlns:a16="http://schemas.microsoft.com/office/drawing/2014/main" id="{0B971B77-2045-160C-0485-48A39DF73FD2}"/>
              </a:ext>
            </a:extLst>
          </p:cNvPr>
          <p:cNvSpPr txBox="1"/>
          <p:nvPr/>
        </p:nvSpPr>
        <p:spPr>
          <a:xfrm>
            <a:off x="7095332" y="145956"/>
            <a:ext cx="4468864" cy="6122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ts val="2000"/>
              </a:lnSpc>
              <a:spcBef>
                <a:spcPts val="0"/>
              </a:spcBef>
              <a:spcAft>
                <a:spcPts val="0"/>
              </a:spcAft>
              <a:buNone/>
              <a:tabLst/>
              <a:defRPr sz="1800" b="0" i="0" u="none" strike="noStrike" kern="0" cap="none" spc="0" baseline="0">
                <a:solidFill>
                  <a:srgbClr val="000000"/>
                </a:solidFill>
                <a:uFillTx/>
              </a:defRPr>
            </a:pPr>
            <a:r>
              <a:rPr lang="ru-RU" sz="2000" b="1" i="0" u="none" strike="noStrike" kern="1200" cap="none" spc="0" baseline="0">
                <a:solidFill>
                  <a:srgbClr val="FFFFFF"/>
                </a:solidFill>
                <a:effectLst>
                  <a:outerShdw dist="38096" dir="2700000">
                    <a:srgbClr val="000000"/>
                  </a:outerShdw>
                </a:effectLst>
                <a:uFillTx/>
                <a:latin typeface="Aptos"/>
              </a:rPr>
              <a:t>Мојата цел во овој живот е да му угодам на Бога и да одам со Него</a:t>
            </a:r>
            <a:endParaRPr lang="es-ES" sz="20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0"/>
                                          </p:val>
                                        </p:tav>
                                        <p:tav tm="100000">
                                          <p:val>
                                            <p:strVal val="#ppt_w"/>
                                          </p:val>
                                        </p:tav>
                                      </p:tavLst>
                                    </p:anim>
                                    <p:anim calcmode="lin" valueType="num">
                                      <p:cBhvr>
                                        <p:cTn id="17" dur="500" fill="hold"/>
                                        <p:tgtEl>
                                          <p:spTgt spid="5"/>
                                        </p:tgtEl>
                                        <p:attrNameLst>
                                          <p:attrName>ppt_h</p:attrName>
                                        </p:attrNameLst>
                                      </p:cBhvr>
                                      <p:tavLst>
                                        <p:tav tm="0">
                                          <p:val>
                                            <p:str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name="Slide6">
    <p:bg>
      <p:bgPr>
        <a:blipFill dpi="0" rotWithShape="1">
          <a:blip r:embed="rId3">
            <a:lum/>
          </a:blip>
          <a:srcRect/>
          <a:stretch>
            <a:fillRect l="-9000" t="-4000" r="-8000" b="-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D8AE19C9-1FDF-5B09-18D6-13BB52B4E757}"/>
              </a:ext>
            </a:extLst>
          </p:cNvPr>
          <p:cNvSpPr/>
          <p:nvPr/>
        </p:nvSpPr>
        <p:spPr>
          <a:xfrm>
            <a:off x="611331" y="389360"/>
            <a:ext cx="5677655" cy="563231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3600" b="1" i="0" u="none" strike="noStrike" kern="1200" cap="none" spc="0" baseline="0">
                <a:solidFill>
                  <a:srgbClr val="000000"/>
                </a:solidFill>
                <a:uFillTx/>
                <a:latin typeface="Times New Roman"/>
              </a:rPr>
              <a:t>Со вера</a:t>
            </a:r>
            <a:r>
              <a:rPr lang="de-DE" sz="3600" b="1" i="0" u="none" strike="noStrike" kern="1200" cap="none" spc="0" baseline="0">
                <a:solidFill>
                  <a:srgbClr val="000000"/>
                </a:solidFill>
                <a:uFillTx/>
                <a:latin typeface="Times New Roman"/>
              </a:rPr>
              <a:t>____</a:t>
            </a:r>
            <a:r>
              <a:rPr lang="ru-RU" sz="3600" b="1" i="0" u="none" strike="noStrike" kern="1200" cap="none" spc="0" baseline="0">
                <a:solidFill>
                  <a:srgbClr val="000000"/>
                </a:solidFill>
                <a:uFillTx/>
                <a:latin typeface="Times New Roman"/>
              </a:rPr>
              <a:t>, откако доби предупредување од Бога за она што сè уште не се гледаше, во свет страв изгради ковчег за да го спаси своето семејство. Со вера го осуди светот и стана наследник на праведноста што е според верата. (ст. 7) [Битие 6]</a:t>
            </a:r>
            <a:endParaRPr lang="es-ES" sz="3600" b="1" i="0" u="none" strike="noStrike" kern="1200" cap="none" spc="0" baseline="0">
              <a:solidFill>
                <a:srgbClr val="000000"/>
              </a:solidFill>
              <a:uFillTx/>
              <a:latin typeface="Times New Roman"/>
            </a:endParaRPr>
          </a:p>
        </p:txBody>
      </p:sp>
      <p:sp>
        <p:nvSpPr>
          <p:cNvPr id="3" name="3 Rectángulo">
            <a:extLst>
              <a:ext uri="{FF2B5EF4-FFF2-40B4-BE49-F238E27FC236}">
                <a16:creationId xmlns:a16="http://schemas.microsoft.com/office/drawing/2014/main" id="{C1763BF1-E4EE-2F93-4ED3-2E578473152C}"/>
              </a:ext>
            </a:extLst>
          </p:cNvPr>
          <p:cNvSpPr/>
          <p:nvPr/>
        </p:nvSpPr>
        <p:spPr>
          <a:xfrm>
            <a:off x="2229901" y="389360"/>
            <a:ext cx="1072051" cy="707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000" b="1" i="0" u="none" strike="noStrike" kern="1200" cap="none" spc="0" baseline="0">
                <a:solidFill>
                  <a:srgbClr val="C00000"/>
                </a:solidFill>
                <a:uFillTx/>
                <a:latin typeface="Times New Roman"/>
              </a:rPr>
              <a:t>Ное</a:t>
            </a:r>
            <a:endParaRPr lang="es-ES" sz="1600" b="0" i="0" u="none" strike="noStrike" kern="1200" cap="none" spc="0" baseline="0">
              <a:solidFill>
                <a:srgbClr val="C00000"/>
              </a:solidFill>
              <a:uFillTx/>
              <a:latin typeface="Times New Roman"/>
            </a:endParaRPr>
          </a:p>
        </p:txBody>
      </p:sp>
      <p:pic>
        <p:nvPicPr>
          <p:cNvPr id="4" name="Imagen 5" descr="Imagen que contiene exterior, hombre, persona, parado&#10;&#10;El contenido generado por IA puede ser incorrecto.">
            <a:extLst>
              <a:ext uri="{FF2B5EF4-FFF2-40B4-BE49-F238E27FC236}">
                <a16:creationId xmlns:a16="http://schemas.microsoft.com/office/drawing/2014/main" id="{0EDC05E9-8246-9B4F-DDD0-580DD1478F1C}"/>
              </a:ext>
            </a:extLst>
          </p:cNvPr>
          <p:cNvPicPr>
            <a:picLocks noChangeAspect="1"/>
          </p:cNvPicPr>
          <p:nvPr/>
        </p:nvPicPr>
        <p:blipFill>
          <a:blip r:embed="rId4"/>
          <a:srcRect l="4471"/>
          <a:stretch>
            <a:fillRect/>
          </a:stretch>
        </p:blipFill>
        <p:spPr>
          <a:xfrm>
            <a:off x="6288987" y="404055"/>
            <a:ext cx="5724537" cy="6313739"/>
          </a:xfrm>
          <a:prstGeom prst="rect">
            <a:avLst/>
          </a:prstGeom>
          <a:noFill/>
          <a:ln cap="flat">
            <a:noFill/>
          </a:ln>
          <a:effectLst>
            <a:outerShdw dist="38098" dir="7799737" algn="tl">
              <a:srgbClr val="000000">
                <a:alpha val="40000"/>
              </a:srgbClr>
            </a:outerShdw>
          </a:effectLst>
        </p:spPr>
      </p:pic>
      <p:sp>
        <p:nvSpPr>
          <p:cNvPr id="5" name="CuadroTexto 4">
            <a:extLst>
              <a:ext uri="{FF2B5EF4-FFF2-40B4-BE49-F238E27FC236}">
                <a16:creationId xmlns:a16="http://schemas.microsoft.com/office/drawing/2014/main" id="{A5B5E02C-8585-D73A-C47A-20511675CDD0}"/>
              </a:ext>
            </a:extLst>
          </p:cNvPr>
          <p:cNvSpPr txBox="1"/>
          <p:nvPr/>
        </p:nvSpPr>
        <p:spPr>
          <a:xfrm>
            <a:off x="486076" y="3941"/>
            <a:ext cx="11219843" cy="338556"/>
          </a:xfrm>
          <a:prstGeom prst="rect">
            <a:avLst/>
          </a:prstGeom>
          <a:solidFill>
            <a:srgbClr val="227293"/>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FFFFFF"/>
                </a:solidFill>
                <a:effectLst>
                  <a:outerShdw dist="38096" dir="2700000">
                    <a:srgbClr val="000000"/>
                  </a:outerShdw>
                </a:effectLst>
                <a:uFillTx/>
                <a:latin typeface="Aptos"/>
              </a:rPr>
              <a:t>Дури и ако нешто е невозможно, ако Бог рекол дека ќе се случи, јас верувам во тоа и дејствувам соодветно.</a:t>
            </a:r>
            <a:endParaRPr lang="es-ES" sz="16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7">
    <p:bg>
      <p:bgPr>
        <a:blipFill dpi="0" rotWithShape="1">
          <a:blip r:embed="rId3">
            <a:lum/>
          </a:blip>
          <a:srcRect/>
          <a:stretch>
            <a:fillRect t="-13000" b="-7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DF2EA90-89AE-1514-AB55-962E1581A5E6}"/>
              </a:ext>
            </a:extLst>
          </p:cNvPr>
          <p:cNvSpPr/>
          <p:nvPr/>
        </p:nvSpPr>
        <p:spPr>
          <a:xfrm>
            <a:off x="228600" y="5214750"/>
            <a:ext cx="11734796" cy="138499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2800" b="1" i="0" u="none" strike="noStrike" kern="1200" cap="none" spc="0" baseline="0">
                <a:solidFill>
                  <a:srgbClr val="000000"/>
                </a:solidFill>
                <a:uFillTx/>
                <a:latin typeface="Times New Roman"/>
              </a:rPr>
              <a:t>Преку вера</a:t>
            </a:r>
            <a:r>
              <a:rPr lang="de-DE" sz="2800" b="1" i="0" u="none" strike="noStrike" kern="1200" cap="none" spc="0" baseline="0">
                <a:solidFill>
                  <a:srgbClr val="000000"/>
                </a:solidFill>
                <a:uFillTx/>
                <a:latin typeface="Times New Roman"/>
              </a:rPr>
              <a:t>________ </a:t>
            </a:r>
            <a:r>
              <a:rPr lang="ru-RU" sz="2800" b="1" i="0" u="none" strike="noStrike" kern="1200" cap="none" spc="0" baseline="0">
                <a:solidFill>
                  <a:srgbClr val="000000"/>
                </a:solidFill>
                <a:uFillTx/>
                <a:latin typeface="Times New Roman"/>
              </a:rPr>
              <a:t>живееше во ветената земја како странец, како во туѓа земја… зашто се радуваше на градот со темели, чиј архитект и градител е Бог. (ст. 8-10) [Битие 12:1-4]</a:t>
            </a:r>
            <a:endParaRPr lang="es-ES" sz="2800" b="1" i="0" u="none" strike="noStrike" kern="1200" cap="none" spc="0" baseline="0">
              <a:solidFill>
                <a:srgbClr val="000000"/>
              </a:solidFill>
              <a:uFillTx/>
              <a:latin typeface="Times New Roman"/>
            </a:endParaRPr>
          </a:p>
        </p:txBody>
      </p:sp>
      <p:pic>
        <p:nvPicPr>
          <p:cNvPr id="3" name="Imagen 5" descr="Dibujo de una persona&#10;&#10;El contenido generado por IA puede ser incorrecto.">
            <a:extLst>
              <a:ext uri="{FF2B5EF4-FFF2-40B4-BE49-F238E27FC236}">
                <a16:creationId xmlns:a16="http://schemas.microsoft.com/office/drawing/2014/main" id="{540ECB25-27F9-0882-630B-47BEDA4107D9}"/>
              </a:ext>
            </a:extLst>
          </p:cNvPr>
          <p:cNvPicPr>
            <a:picLocks noChangeAspect="1"/>
          </p:cNvPicPr>
          <p:nvPr/>
        </p:nvPicPr>
        <p:blipFill>
          <a:blip r:embed="rId4"/>
          <a:srcRect l="-22" t="6692" r="359" b="5992"/>
          <a:stretch>
            <a:fillRect/>
          </a:stretch>
        </p:blipFill>
        <p:spPr>
          <a:xfrm>
            <a:off x="272143" y="142875"/>
            <a:ext cx="11628004" cy="4929283"/>
          </a:xfrm>
          <a:prstGeom prst="rect">
            <a:avLst/>
          </a:prstGeom>
          <a:noFill/>
          <a:ln w="28575" cap="flat">
            <a:solidFill>
              <a:srgbClr val="FFFFFF"/>
            </a:solidFill>
            <a:prstDash val="solid"/>
            <a:miter/>
          </a:ln>
        </p:spPr>
      </p:pic>
      <p:sp>
        <p:nvSpPr>
          <p:cNvPr id="4" name="2 Rectángulo">
            <a:extLst>
              <a:ext uri="{FF2B5EF4-FFF2-40B4-BE49-F238E27FC236}">
                <a16:creationId xmlns:a16="http://schemas.microsoft.com/office/drawing/2014/main" id="{294080B3-7A7B-31B5-9380-340AF929575A}"/>
              </a:ext>
            </a:extLst>
          </p:cNvPr>
          <p:cNvSpPr/>
          <p:nvPr/>
        </p:nvSpPr>
        <p:spPr>
          <a:xfrm>
            <a:off x="2122807" y="5148849"/>
            <a:ext cx="1797271" cy="58477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200" b="1" i="0" u="none" strike="noStrike" kern="1200" cap="none" spc="0" baseline="0">
                <a:solidFill>
                  <a:srgbClr val="C00000"/>
                </a:solidFill>
                <a:uFillTx/>
                <a:latin typeface="Times New Roman"/>
              </a:rPr>
              <a:t>Авраам</a:t>
            </a:r>
            <a:endParaRPr lang="es-ES" sz="1200" b="0" i="0" u="none" strike="noStrike" kern="1200" cap="none" spc="0" baseline="0">
              <a:solidFill>
                <a:srgbClr val="C00000"/>
              </a:solidFill>
              <a:uFillTx/>
              <a:latin typeface="Times New Roman"/>
            </a:endParaRPr>
          </a:p>
        </p:txBody>
      </p:sp>
      <p:sp>
        <p:nvSpPr>
          <p:cNvPr id="5" name="CuadroTexto 4">
            <a:extLst>
              <a:ext uri="{FF2B5EF4-FFF2-40B4-BE49-F238E27FC236}">
                <a16:creationId xmlns:a16="http://schemas.microsoft.com/office/drawing/2014/main" id="{F3E645ED-856C-6E4D-05E6-27EF32CD65F6}"/>
              </a:ext>
            </a:extLst>
          </p:cNvPr>
          <p:cNvSpPr txBox="1"/>
          <p:nvPr/>
        </p:nvSpPr>
        <p:spPr>
          <a:xfrm>
            <a:off x="6581549" y="153500"/>
            <a:ext cx="5318936" cy="646334"/>
          </a:xfrm>
          <a:prstGeom prst="rect">
            <a:avLst/>
          </a:prstGeom>
          <a:solidFill>
            <a:srgbClr val="7A3132"/>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800" b="1" i="0" u="none" strike="noStrike" kern="1200" cap="none" spc="0" baseline="0">
                <a:solidFill>
                  <a:srgbClr val="FFFFFF"/>
                </a:solidFill>
                <a:effectLst>
                  <a:outerShdw dist="38096" dir="2700000">
                    <a:srgbClr val="000000"/>
                  </a:outerShdw>
                </a:effectLst>
                <a:uFillTx/>
                <a:latin typeface="Aptos"/>
              </a:rPr>
              <a:t>Не гледам во сегашноста, туку во славната иднина што Бог ми ја подготвува.</a:t>
            </a:r>
            <a:endParaRPr lang="es-ES" sz="18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8">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3859DAE8-6D68-E4DB-B56C-484A059FA32F}"/>
              </a:ext>
            </a:extLst>
          </p:cNvPr>
          <p:cNvSpPr/>
          <p:nvPr/>
        </p:nvSpPr>
        <p:spPr>
          <a:xfrm>
            <a:off x="6720254" y="612840"/>
            <a:ext cx="5157234" cy="563231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Преку вера</a:t>
            </a:r>
            <a:r>
              <a:rPr lang="de-DE" sz="4000" b="1" i="0" u="none" strike="noStrike" kern="1200" cap="none" spc="0" baseline="0">
                <a:solidFill>
                  <a:srgbClr val="000000"/>
                </a:solidFill>
                <a:uFillTx/>
                <a:latin typeface="Times New Roman"/>
              </a:rPr>
              <a:t>_____</a:t>
            </a:r>
            <a:r>
              <a:rPr lang="ru-RU" sz="4000" b="1" i="0" u="none" strike="noStrike" kern="1200" cap="none" spc="0" baseline="0">
                <a:solidFill>
                  <a:srgbClr val="000000"/>
                </a:solidFill>
                <a:uFillTx/>
                <a:latin typeface="Times New Roman"/>
              </a:rPr>
              <a:t> и самата таа, иако беше неплодна, доби сила да зачне; и роди и по раѓањето, бидејќи веруваше дека е верен Оној, Кој ветил. (ст. 11) [Битие 21:1-7]</a:t>
            </a:r>
            <a:endParaRPr lang="es-ES" sz="4000" b="1" i="0" u="none" strike="noStrike" kern="1200" cap="none" spc="0" baseline="0">
              <a:solidFill>
                <a:srgbClr val="000000"/>
              </a:solidFill>
              <a:uFillTx/>
              <a:latin typeface="Times New Roman"/>
            </a:endParaRPr>
          </a:p>
        </p:txBody>
      </p:sp>
      <p:sp>
        <p:nvSpPr>
          <p:cNvPr id="3" name="2 Rectángulo">
            <a:extLst>
              <a:ext uri="{FF2B5EF4-FFF2-40B4-BE49-F238E27FC236}">
                <a16:creationId xmlns:a16="http://schemas.microsoft.com/office/drawing/2014/main" id="{6819641A-CEB1-781C-EE19-A346C7D52D8D}"/>
              </a:ext>
            </a:extLst>
          </p:cNvPr>
          <p:cNvSpPr/>
          <p:nvPr/>
        </p:nvSpPr>
        <p:spPr>
          <a:xfrm>
            <a:off x="9421959" y="612840"/>
            <a:ext cx="1256266"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3600" b="1" i="0" u="none" strike="noStrike" kern="1200" cap="none" spc="0" baseline="0">
                <a:solidFill>
                  <a:srgbClr val="C00000"/>
                </a:solidFill>
                <a:uFillTx/>
                <a:latin typeface="Times New Roman"/>
              </a:rPr>
              <a:t>Сара</a:t>
            </a:r>
            <a:endParaRPr lang="es-ES" sz="1600" b="0" i="0" u="none" strike="noStrike" kern="1200" cap="none" spc="0" baseline="0">
              <a:solidFill>
                <a:srgbClr val="C00000"/>
              </a:solidFill>
              <a:uFillTx/>
              <a:latin typeface="Times New Roman"/>
            </a:endParaRPr>
          </a:p>
        </p:txBody>
      </p:sp>
      <p:pic>
        <p:nvPicPr>
          <p:cNvPr id="4" name="Imagen 5" descr="Una persona parado en una montaña&#10;&#10;El contenido generado por IA puede ser incorrecto.">
            <a:extLst>
              <a:ext uri="{FF2B5EF4-FFF2-40B4-BE49-F238E27FC236}">
                <a16:creationId xmlns:a16="http://schemas.microsoft.com/office/drawing/2014/main" id="{4A3ADBF2-29BE-E39D-A3E4-FC72A70609BB}"/>
              </a:ext>
            </a:extLst>
          </p:cNvPr>
          <p:cNvPicPr>
            <a:picLocks noChangeAspect="1"/>
          </p:cNvPicPr>
          <p:nvPr/>
        </p:nvPicPr>
        <p:blipFill>
          <a:blip r:embed="rId4"/>
          <a:srcRect l="23763"/>
          <a:stretch>
            <a:fillRect/>
          </a:stretch>
        </p:blipFill>
        <p:spPr>
          <a:xfrm flipH="1">
            <a:off x="314517" y="275106"/>
            <a:ext cx="6263996" cy="6325499"/>
          </a:xfrm>
          <a:prstGeom prst="rect">
            <a:avLst/>
          </a:prstGeom>
          <a:solidFill>
            <a:srgbClr val="EDEDED"/>
          </a:solidFill>
          <a:ln cap="flat">
            <a:noFill/>
          </a:ln>
          <a:effectLst>
            <a:outerShdw dist="63494" dir="2700000" algn="tl">
              <a:srgbClr val="8C596F"/>
            </a:outerShdw>
          </a:effectLst>
        </p:spPr>
      </p:pic>
      <p:sp>
        <p:nvSpPr>
          <p:cNvPr id="5" name="CuadroTexto 4">
            <a:extLst>
              <a:ext uri="{FF2B5EF4-FFF2-40B4-BE49-F238E27FC236}">
                <a16:creationId xmlns:a16="http://schemas.microsoft.com/office/drawing/2014/main" id="{7B7B8636-791C-2573-4706-7FB51603180C}"/>
              </a:ext>
            </a:extLst>
          </p:cNvPr>
          <p:cNvSpPr txBox="1"/>
          <p:nvPr/>
        </p:nvSpPr>
        <p:spPr>
          <a:xfrm>
            <a:off x="4440198" y="-55760"/>
            <a:ext cx="7741173" cy="338556"/>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a:solidFill>
                  <a:srgbClr val="FFFFFF"/>
                </a:solidFill>
                <a:effectLst>
                  <a:outerShdw dist="38096" dir="2700000">
                    <a:srgbClr val="000000"/>
                  </a:outerShdw>
                </a:effectLst>
                <a:uFillTx/>
                <a:latin typeface="Aptos"/>
              </a:rPr>
              <a:t>Верувам во неговите ветувања, дури и ако треба долго време да се исполнат.</a:t>
            </a:r>
            <a:endParaRPr lang="es-ES" sz="1600" b="1" i="0" u="none" strike="noStrike" kern="1200" cap="none" spc="0" baseline="0">
              <a:solidFill>
                <a:srgbClr val="FFFFFF"/>
              </a:solidFill>
              <a:effectLst>
                <a:outerShdw dist="38096" dir="2700000">
                  <a:srgbClr val="000000"/>
                </a:outerShdw>
              </a:effectLst>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9">
    <p:bg>
      <p:bgPr>
        <a:blipFill dpi="0" rotWithShape="1">
          <a:blip r:embed="rId3">
            <a:lum/>
          </a:blip>
          <a:srcRect/>
          <a:stretch>
            <a:fillRect t="-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561573E-F8C1-81C3-B3CE-8CF65274D6D3}"/>
              </a:ext>
            </a:extLst>
          </p:cNvPr>
          <p:cNvSpPr/>
          <p:nvPr/>
        </p:nvSpPr>
        <p:spPr>
          <a:xfrm>
            <a:off x="1059862" y="832012"/>
            <a:ext cx="4270019" cy="563231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4000" b="1" i="0" u="none" strike="noStrike" kern="1200" cap="none" spc="0" baseline="0">
                <a:solidFill>
                  <a:srgbClr val="000000"/>
                </a:solidFill>
                <a:uFillTx/>
                <a:latin typeface="Times New Roman"/>
              </a:rPr>
              <a:t>Со вера,</a:t>
            </a:r>
            <a:r>
              <a:rPr lang="de-DE" sz="4000" b="1" i="0" u="none" strike="noStrike" kern="1200" cap="none" spc="0" baseline="0">
                <a:solidFill>
                  <a:srgbClr val="000000"/>
                </a:solidFill>
                <a:uFillTx/>
                <a:latin typeface="Times New Roman"/>
              </a:rPr>
              <a:t>______</a:t>
            </a:r>
            <a:r>
              <a:rPr lang="ru-RU" sz="4000" b="1" i="0" u="none" strike="noStrike" kern="1200" cap="none" spc="0" baseline="0">
                <a:solidFill>
                  <a:srgbClr val="000000"/>
                </a:solidFill>
                <a:uFillTx/>
                <a:latin typeface="Times New Roman"/>
              </a:rPr>
              <a:t> </a:t>
            </a:r>
            <a:r>
              <a:rPr lang="de-DE" sz="4000" b="1" i="0" u="none" strike="noStrike" kern="1200" cap="none" spc="0" baseline="0">
                <a:solidFill>
                  <a:srgbClr val="000000"/>
                </a:solidFill>
                <a:uFillTx/>
                <a:latin typeface="Times New Roman"/>
              </a:rPr>
              <a:t>    </a:t>
            </a:r>
            <a:r>
              <a:rPr lang="ru-RU" sz="4000" b="1" i="0" u="none" strike="noStrike" kern="1200" cap="none" spc="0" baseline="0">
                <a:solidFill>
                  <a:srgbClr val="000000"/>
                </a:solidFill>
                <a:uFillTx/>
                <a:latin typeface="Times New Roman"/>
              </a:rPr>
              <a:t>кога умираше, ги благослови сите синови на Јосиф и се поклони, потпирајќи се на врвот на својот жезол. (ст. 21) [Битие 48:8-20]</a:t>
            </a:r>
            <a:endParaRPr lang="es-ES" sz="4000" b="1" i="0" u="none" strike="noStrike" kern="1200" cap="none" spc="0" baseline="0">
              <a:solidFill>
                <a:srgbClr val="000000"/>
              </a:solidFill>
              <a:uFillTx/>
              <a:latin typeface="Times New Roman"/>
            </a:endParaRPr>
          </a:p>
        </p:txBody>
      </p:sp>
      <p:pic>
        <p:nvPicPr>
          <p:cNvPr id="3" name="Imagen 7" descr="Imagen que contiene persona, deporte, bailarín, hombre&#10;&#10;El contenido generado por IA puede ser incorrecto.">
            <a:extLst>
              <a:ext uri="{FF2B5EF4-FFF2-40B4-BE49-F238E27FC236}">
                <a16:creationId xmlns:a16="http://schemas.microsoft.com/office/drawing/2014/main" id="{179F7B22-B463-5DBF-713E-C19C0873ECB6}"/>
              </a:ext>
            </a:extLst>
          </p:cNvPr>
          <p:cNvPicPr>
            <a:picLocks noChangeAspect="1"/>
          </p:cNvPicPr>
          <p:nvPr/>
        </p:nvPicPr>
        <p:blipFill>
          <a:blip r:embed="rId4"/>
          <a:srcRect l="2071" t="5591" r="127" b="1166"/>
          <a:stretch>
            <a:fillRect/>
          </a:stretch>
        </p:blipFill>
        <p:spPr>
          <a:xfrm>
            <a:off x="5400675" y="156783"/>
            <a:ext cx="6538106" cy="6502398"/>
          </a:xfrm>
          <a:prstGeom prst="rect">
            <a:avLst/>
          </a:prstGeom>
          <a:noFill/>
          <a:ln w="41276" cap="sq">
            <a:solidFill>
              <a:srgbClr val="B4581A"/>
            </a:solidFill>
            <a:prstDash val="solid"/>
            <a:miter/>
          </a:ln>
          <a:effectLst>
            <a:outerShdw dir="16200000" algn="tl">
              <a:srgbClr val="000000">
                <a:alpha val="43000"/>
              </a:srgbClr>
            </a:outerShdw>
          </a:effectLst>
        </p:spPr>
      </p:pic>
      <p:sp>
        <p:nvSpPr>
          <p:cNvPr id="4" name="2 Rectángulo">
            <a:extLst>
              <a:ext uri="{FF2B5EF4-FFF2-40B4-BE49-F238E27FC236}">
                <a16:creationId xmlns:a16="http://schemas.microsoft.com/office/drawing/2014/main" id="{00DCD83B-65BB-11F5-66C2-00AC01065FDB}"/>
              </a:ext>
            </a:extLst>
          </p:cNvPr>
          <p:cNvSpPr/>
          <p:nvPr/>
        </p:nvSpPr>
        <p:spPr>
          <a:xfrm>
            <a:off x="2989228" y="832012"/>
            <a:ext cx="1683044"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mk-MK" sz="4400" b="1" i="0" u="none" strike="noStrike" kern="1200" cap="none" spc="0" baseline="0">
                <a:solidFill>
                  <a:srgbClr val="C00000"/>
                </a:solidFill>
                <a:uFillTx/>
                <a:latin typeface="Times New Roman"/>
              </a:rPr>
              <a:t>Јаков</a:t>
            </a:r>
            <a:endParaRPr lang="es-ES" sz="1800" b="0" i="0" u="none" strike="noStrike" kern="1200" cap="none" spc="0" baseline="0">
              <a:solidFill>
                <a:srgbClr val="C00000"/>
              </a:solidFill>
              <a:uFillTx/>
              <a:latin typeface="Times New Roman"/>
            </a:endParaRPr>
          </a:p>
        </p:txBody>
      </p:sp>
      <p:sp>
        <p:nvSpPr>
          <p:cNvPr id="5" name="CuadroTexto 4">
            <a:extLst>
              <a:ext uri="{FF2B5EF4-FFF2-40B4-BE49-F238E27FC236}">
                <a16:creationId xmlns:a16="http://schemas.microsoft.com/office/drawing/2014/main" id="{13736EB1-7B1D-6955-962A-16E6AD3189DE}"/>
              </a:ext>
            </a:extLst>
          </p:cNvPr>
          <p:cNvSpPr txBox="1"/>
          <p:nvPr/>
        </p:nvSpPr>
        <p:spPr>
          <a:xfrm>
            <a:off x="866274" y="81847"/>
            <a:ext cx="4523775" cy="646331"/>
          </a:xfrm>
          <a:prstGeom prst="rect">
            <a:avLst/>
          </a:prstGeom>
          <a:noFill/>
        </p:spPr>
        <p:txBody>
          <a:bodyPr wrap="square">
            <a:spAutoFit/>
          </a:bodyPr>
          <a:lstStyle>
            <a:defPPr>
              <a:defRPr lang="es-ES"/>
            </a:defPPr>
            <a:lvl1pPr algn="ctr">
              <a:tabLst>
                <a:tab pos="808038" algn="l"/>
              </a:tabLst>
              <a:defRPr sz="2000" b="1">
                <a:solidFill>
                  <a:schemeClr val="bg1"/>
                </a:solidFill>
                <a:effectLst>
                  <a:glow rad="101600">
                    <a:srgbClr val="8E4716"/>
                  </a:glow>
                  <a:outerShdw blurRad="38100" dist="38100" dir="2700000" algn="tl">
                    <a:srgbClr val="000000">
                      <a:alpha val="43137"/>
                    </a:srgbClr>
                  </a:outerShdw>
                </a:effectLst>
              </a:defRPr>
            </a:lvl1pPr>
            <a:lvl2pPr>
              <a:defRPr/>
            </a:lvl2pPr>
            <a:lvl3pPr>
              <a:defRPr/>
            </a:lvl3pPr>
            <a:lvl4pPr>
              <a:defRPr/>
            </a:lvl4pPr>
            <a:lvl5pPr>
              <a:defRPr/>
            </a:lvl5pPr>
            <a:lvl6pPr>
              <a:defRPr/>
            </a:lvl6pPr>
            <a:lvl7pPr>
              <a:defRPr/>
            </a:lvl7pPr>
            <a:lvl8pPr>
              <a:defRPr/>
            </a:lvl8pPr>
            <a:lvl9pPr>
              <a:defRPr/>
            </a:lvl9pPr>
          </a:lstStyle>
          <a:p>
            <a:r>
              <a:rPr lang="ru-RU" sz="1800" dirty="0"/>
              <a:t>Го обожавам Бога и го благословувам, дури и кога сум пред смрт.</a:t>
            </a:r>
            <a:endParaRPr lang="es-E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TotalTime>
  <Words>2444</Words>
  <Application>Microsoft Office PowerPoint</Application>
  <PresentationFormat>Panorámica</PresentationFormat>
  <Paragraphs>194</Paragraphs>
  <Slides>42</Slides>
  <Notes>22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42</vt:i4>
      </vt:variant>
    </vt:vector>
  </HeadingPairs>
  <TitlesOfParts>
    <vt:vector size="49" baseType="lpstr">
      <vt:lpstr>Aptos</vt:lpstr>
      <vt:lpstr>Aptos Display</vt:lpstr>
      <vt:lpstr>Arial</vt:lpstr>
      <vt:lpstr>Comic Sans MS</vt:lpstr>
      <vt:lpstr>Times New Roman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484</cp:revision>
  <dcterms:created xsi:type="dcterms:W3CDTF">2026-01-29T15:06:17Z</dcterms:created>
  <dcterms:modified xsi:type="dcterms:W3CDTF">2026-05-17T06:12:49Z</dcterms:modified>
</cp:coreProperties>
</file>